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4" r:id="rId6"/>
    <p:sldId id="257" r:id="rId7"/>
    <p:sldId id="258" r:id="rId8"/>
    <p:sldId id="259" r:id="rId9"/>
    <p:sldId id="270" r:id="rId10"/>
    <p:sldId id="271" r:id="rId11"/>
    <p:sldId id="264" r:id="rId12"/>
    <p:sldId id="268" r:id="rId13"/>
    <p:sldId id="262" r:id="rId14"/>
    <p:sldId id="278" r:id="rId15"/>
    <p:sldId id="266" r:id="rId16"/>
    <p:sldId id="267" r:id="rId17"/>
    <p:sldId id="269" r:id="rId18"/>
    <p:sldId id="272" r:id="rId19"/>
    <p:sldId id="277"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A0C5B-C36B-6F85-BB2D-4ED9F1FB9EFC}" v="14" dt="2026-02-10T11:25:10.768"/>
    <p1510:client id="{CF8D0C61-6159-016C-E414-C4D292AFF00A}" v="49" dt="2026-02-09T11:29:21.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5" d="100"/>
          <a:sy n="75" d="100"/>
        </p:scale>
        <p:origin x="5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bzaru Gabriella" userId="S::gabriella.cobzaru@jakob.or.at::0d7c3421-72cb-4416-bbae-2fe5609c80b5" providerId="AD" clId="Web-{0F9A0C5B-C36B-6F85-BB2D-4ED9F1FB9EFC}"/>
    <pc:docChg chg="addSld delSld modSld">
      <pc:chgData name="Cobzaru Gabriella" userId="S::gabriella.cobzaru@jakob.or.at::0d7c3421-72cb-4416-bbae-2fe5609c80b5" providerId="AD" clId="Web-{0F9A0C5B-C36B-6F85-BB2D-4ED9F1FB9EFC}" dt="2026-02-10T11:25:10.768" v="14"/>
      <pc:docMkLst>
        <pc:docMk/>
      </pc:docMkLst>
      <pc:sldChg chg="addSp delSp modSp">
        <pc:chgData name="Cobzaru Gabriella" userId="S::gabriella.cobzaru@jakob.or.at::0d7c3421-72cb-4416-bbae-2fe5609c80b5" providerId="AD" clId="Web-{0F9A0C5B-C36B-6F85-BB2D-4ED9F1FB9EFC}" dt="2026-02-10T11:25:10.768" v="14"/>
        <pc:sldMkLst>
          <pc:docMk/>
          <pc:sldMk cId="3510975790" sldId="271"/>
        </pc:sldMkLst>
        <pc:spChg chg="add del mod">
          <ac:chgData name="Cobzaru Gabriella" userId="S::gabriella.cobzaru@jakob.or.at::0d7c3421-72cb-4416-bbae-2fe5609c80b5" providerId="AD" clId="Web-{0F9A0C5B-C36B-6F85-BB2D-4ED9F1FB9EFC}" dt="2026-02-10T11:25:10.768" v="14"/>
          <ac:spMkLst>
            <pc:docMk/>
            <pc:sldMk cId="3510975790" sldId="271"/>
            <ac:spMk id="27" creationId="{17005F2C-08D3-49D6-12BE-2A40B672551D}"/>
          </ac:spMkLst>
        </pc:spChg>
        <pc:graphicFrameChg chg="add del">
          <ac:chgData name="Cobzaru Gabriella" userId="S::gabriella.cobzaru@jakob.or.at::0d7c3421-72cb-4416-bbae-2fe5609c80b5" providerId="AD" clId="Web-{0F9A0C5B-C36B-6F85-BB2D-4ED9F1FB9EFC}" dt="2026-02-10T11:25:10.768" v="14"/>
          <ac:graphicFrameMkLst>
            <pc:docMk/>
            <pc:sldMk cId="3510975790" sldId="271"/>
            <ac:graphicFrameMk id="9" creationId="{0958EFCF-E61C-8783-5F65-E039D3A8D56E}"/>
          </ac:graphicFrameMkLst>
        </pc:graphicFrameChg>
      </pc:sldChg>
      <pc:sldChg chg="modSp">
        <pc:chgData name="Cobzaru Gabriella" userId="S::gabriella.cobzaru@jakob.or.at::0d7c3421-72cb-4416-bbae-2fe5609c80b5" providerId="AD" clId="Web-{0F9A0C5B-C36B-6F85-BB2D-4ED9F1FB9EFC}" dt="2026-02-10T10:08:10.411" v="12" actId="1076"/>
        <pc:sldMkLst>
          <pc:docMk/>
          <pc:sldMk cId="40645484" sldId="277"/>
        </pc:sldMkLst>
        <pc:spChg chg="mod">
          <ac:chgData name="Cobzaru Gabriella" userId="S::gabriella.cobzaru@jakob.or.at::0d7c3421-72cb-4416-bbae-2fe5609c80b5" providerId="AD" clId="Web-{0F9A0C5B-C36B-6F85-BB2D-4ED9F1FB9EFC}" dt="2026-02-10T10:08:10.411" v="12" actId="1076"/>
          <ac:spMkLst>
            <pc:docMk/>
            <pc:sldMk cId="40645484" sldId="277"/>
            <ac:spMk id="2" creationId="{1311B67E-C811-7817-676C-F40E2B7DCB3D}"/>
          </ac:spMkLst>
        </pc:spChg>
      </pc:sldChg>
      <pc:sldChg chg="addSp delSp modSp add del replId">
        <pc:chgData name="Cobzaru Gabriella" userId="S::gabriella.cobzaru@jakob.or.at::0d7c3421-72cb-4416-bbae-2fe5609c80b5" providerId="AD" clId="Web-{0F9A0C5B-C36B-6F85-BB2D-4ED9F1FB9EFC}" dt="2026-02-10T10:07:50.613" v="9"/>
        <pc:sldMkLst>
          <pc:docMk/>
          <pc:sldMk cId="1149372205" sldId="279"/>
        </pc:sldMkLst>
        <pc:spChg chg="mod">
          <ac:chgData name="Cobzaru Gabriella" userId="S::gabriella.cobzaru@jakob.or.at::0d7c3421-72cb-4416-bbae-2fe5609c80b5" providerId="AD" clId="Web-{0F9A0C5B-C36B-6F85-BB2D-4ED9F1FB9EFC}" dt="2026-02-10T10:07:38.972" v="8" actId="20577"/>
          <ac:spMkLst>
            <pc:docMk/>
            <pc:sldMk cId="1149372205" sldId="279"/>
            <ac:spMk id="2" creationId="{7A1A9D3B-A52E-443E-DFEA-9610EA311B1D}"/>
          </ac:spMkLst>
        </pc:spChg>
        <pc:spChg chg="del">
          <ac:chgData name="Cobzaru Gabriella" userId="S::gabriella.cobzaru@jakob.or.at::0d7c3421-72cb-4416-bbae-2fe5609c80b5" providerId="AD" clId="Web-{0F9A0C5B-C36B-6F85-BB2D-4ED9F1FB9EFC}" dt="2026-02-10T10:07:22.316" v="1"/>
          <ac:spMkLst>
            <pc:docMk/>
            <pc:sldMk cId="1149372205" sldId="279"/>
            <ac:spMk id="56" creationId="{52308B47-56CF-AA97-41BE-B89CB14B4CAF}"/>
          </ac:spMkLst>
        </pc:spChg>
        <pc:spChg chg="del">
          <ac:chgData name="Cobzaru Gabriella" userId="S::gabriella.cobzaru@jakob.or.at::0d7c3421-72cb-4416-bbae-2fe5609c80b5" providerId="AD" clId="Web-{0F9A0C5B-C36B-6F85-BB2D-4ED9F1FB9EFC}" dt="2026-02-10T10:07:22.316" v="1"/>
          <ac:spMkLst>
            <pc:docMk/>
            <pc:sldMk cId="1149372205" sldId="279"/>
            <ac:spMk id="58" creationId="{F6E94BE4-8D3B-B1CF-4FFD-F9930B8BF03E}"/>
          </ac:spMkLst>
        </pc:spChg>
        <pc:spChg chg="add">
          <ac:chgData name="Cobzaru Gabriella" userId="S::gabriella.cobzaru@jakob.or.at::0d7c3421-72cb-4416-bbae-2fe5609c80b5" providerId="AD" clId="Web-{0F9A0C5B-C36B-6F85-BB2D-4ED9F1FB9EFC}" dt="2026-02-10T10:07:22.316" v="1"/>
          <ac:spMkLst>
            <pc:docMk/>
            <pc:sldMk cId="1149372205" sldId="279"/>
            <ac:spMk id="63" creationId="{4D60F200-5EB0-B223-2439-C96C67F0FEE1}"/>
          </ac:spMkLst>
        </pc:spChg>
        <pc:spChg chg="add">
          <ac:chgData name="Cobzaru Gabriella" userId="S::gabriella.cobzaru@jakob.or.at::0d7c3421-72cb-4416-bbae-2fe5609c80b5" providerId="AD" clId="Web-{0F9A0C5B-C36B-6F85-BB2D-4ED9F1FB9EFC}" dt="2026-02-10T10:07:22.316" v="1"/>
          <ac:spMkLst>
            <pc:docMk/>
            <pc:sldMk cId="1149372205" sldId="279"/>
            <ac:spMk id="65" creationId="{A6567EA8-C72D-4B9B-D23F-6B2E9F9C9F47}"/>
          </ac:spMkLst>
        </pc:spChg>
        <pc:spChg chg="add">
          <ac:chgData name="Cobzaru Gabriella" userId="S::gabriella.cobzaru@jakob.or.at::0d7c3421-72cb-4416-bbae-2fe5609c80b5" providerId="AD" clId="Web-{0F9A0C5B-C36B-6F85-BB2D-4ED9F1FB9EFC}" dt="2026-02-10T10:07:22.316" v="1"/>
          <ac:spMkLst>
            <pc:docMk/>
            <pc:sldMk cId="1149372205" sldId="279"/>
            <ac:spMk id="67" creationId="{FEFBFA78-9360-1E01-5448-6D5AE0A32601}"/>
          </ac:spMkLst>
        </pc:spChg>
        <pc:spChg chg="add">
          <ac:chgData name="Cobzaru Gabriella" userId="S::gabriella.cobzaru@jakob.or.at::0d7c3421-72cb-4416-bbae-2fe5609c80b5" providerId="AD" clId="Web-{0F9A0C5B-C36B-6F85-BB2D-4ED9F1FB9EFC}" dt="2026-02-10T10:07:22.316" v="1"/>
          <ac:spMkLst>
            <pc:docMk/>
            <pc:sldMk cId="1149372205" sldId="279"/>
            <ac:spMk id="69" creationId="{1740453C-744F-DB3A-47EC-15EACE1DC117}"/>
          </ac:spMkLst>
        </pc:spChg>
        <pc:spChg chg="add">
          <ac:chgData name="Cobzaru Gabriella" userId="S::gabriella.cobzaru@jakob.or.at::0d7c3421-72cb-4416-bbae-2fe5609c80b5" providerId="AD" clId="Web-{0F9A0C5B-C36B-6F85-BB2D-4ED9F1FB9EFC}" dt="2026-02-10T10:07:22.316" v="1"/>
          <ac:spMkLst>
            <pc:docMk/>
            <pc:sldMk cId="1149372205" sldId="279"/>
            <ac:spMk id="71" creationId="{B6924B03-77BD-EAE3-2854-43363FF8E6BB}"/>
          </ac:spMkLst>
        </pc:spChg>
        <pc:picChg chg="mod">
          <ac:chgData name="Cobzaru Gabriella" userId="S::gabriella.cobzaru@jakob.or.at::0d7c3421-72cb-4416-bbae-2fe5609c80b5" providerId="AD" clId="Web-{0F9A0C5B-C36B-6F85-BB2D-4ED9F1FB9EFC}" dt="2026-02-10T10:07:22.316" v="1"/>
          <ac:picMkLst>
            <pc:docMk/>
            <pc:sldMk cId="1149372205" sldId="279"/>
            <ac:picMk id="4" creationId="{751DA37C-DB1A-27FC-6FCE-21BEAC202A98}"/>
          </ac:picMkLst>
        </pc:picChg>
      </pc:sldChg>
    </pc:docChg>
  </pc:docChgLst>
  <pc:docChgLst>
    <pc:chgData name="Cobzaru Gabriella" userId="S::gabriella.cobzaru@jakob.or.at::0d7c3421-72cb-4416-bbae-2fe5609c80b5" providerId="AD" clId="Web-{CF8D0C61-6159-016C-E414-C4D292AFF00A}"/>
    <pc:docChg chg="addSld delSld modSld sldOrd">
      <pc:chgData name="Cobzaru Gabriella" userId="S::gabriella.cobzaru@jakob.or.at::0d7c3421-72cb-4416-bbae-2fe5609c80b5" providerId="AD" clId="Web-{CF8D0C61-6159-016C-E414-C4D292AFF00A}" dt="2026-02-09T11:29:21.235" v="47"/>
      <pc:docMkLst>
        <pc:docMk/>
      </pc:docMkLst>
      <pc:sldChg chg="modSp">
        <pc:chgData name="Cobzaru Gabriella" userId="S::gabriella.cobzaru@jakob.or.at::0d7c3421-72cb-4416-bbae-2fe5609c80b5" providerId="AD" clId="Web-{CF8D0C61-6159-016C-E414-C4D292AFF00A}" dt="2026-02-09T11:28:29.259" v="41" actId="20577"/>
        <pc:sldMkLst>
          <pc:docMk/>
          <pc:sldMk cId="2586289232" sldId="268"/>
        </pc:sldMkLst>
        <pc:spChg chg="mod">
          <ac:chgData name="Cobzaru Gabriella" userId="S::gabriella.cobzaru@jakob.or.at::0d7c3421-72cb-4416-bbae-2fe5609c80b5" providerId="AD" clId="Web-{CF8D0C61-6159-016C-E414-C4D292AFF00A}" dt="2026-02-09T11:28:29.259" v="41" actId="20577"/>
          <ac:spMkLst>
            <pc:docMk/>
            <pc:sldMk cId="2586289232" sldId="268"/>
            <ac:spMk id="3" creationId="{1959E78A-D0E3-0332-E1BD-F81EE324D168}"/>
          </ac:spMkLst>
        </pc:spChg>
      </pc:sldChg>
      <pc:sldChg chg="modSp">
        <pc:chgData name="Cobzaru Gabriella" userId="S::gabriella.cobzaru@jakob.or.at::0d7c3421-72cb-4416-bbae-2fe5609c80b5" providerId="AD" clId="Web-{CF8D0C61-6159-016C-E414-C4D292AFF00A}" dt="2026-02-09T11:27:45.399" v="31" actId="14100"/>
        <pc:sldMkLst>
          <pc:docMk/>
          <pc:sldMk cId="584708407" sldId="269"/>
        </pc:sldMkLst>
        <pc:spChg chg="mod">
          <ac:chgData name="Cobzaru Gabriella" userId="S::gabriella.cobzaru@jakob.or.at::0d7c3421-72cb-4416-bbae-2fe5609c80b5" providerId="AD" clId="Web-{CF8D0C61-6159-016C-E414-C4D292AFF00A}" dt="2026-02-09T11:27:45.399" v="31" actId="14100"/>
          <ac:spMkLst>
            <pc:docMk/>
            <pc:sldMk cId="584708407" sldId="269"/>
            <ac:spMk id="3" creationId="{34F872AB-ADCC-4A28-839B-AAAA6A994497}"/>
          </ac:spMkLst>
        </pc:spChg>
      </pc:sldChg>
      <pc:sldChg chg="modSp">
        <pc:chgData name="Cobzaru Gabriella" userId="S::gabriella.cobzaru@jakob.or.at::0d7c3421-72cb-4416-bbae-2fe5609c80b5" providerId="AD" clId="Web-{CF8D0C61-6159-016C-E414-C4D292AFF00A}" dt="2026-02-09T11:25:47.335" v="11"/>
        <pc:sldMkLst>
          <pc:docMk/>
          <pc:sldMk cId="40645484" sldId="277"/>
        </pc:sldMkLst>
        <pc:picChg chg="mod modCrop">
          <ac:chgData name="Cobzaru Gabriella" userId="S::gabriella.cobzaru@jakob.or.at::0d7c3421-72cb-4416-bbae-2fe5609c80b5" providerId="AD" clId="Web-{CF8D0C61-6159-016C-E414-C4D292AFF00A}" dt="2026-02-09T11:25:47.335" v="11"/>
          <ac:picMkLst>
            <pc:docMk/>
            <pc:sldMk cId="40645484" sldId="277"/>
            <ac:picMk id="4" creationId="{9AC99EAC-17F7-970C-8839-19A38FC8D471}"/>
          </ac:picMkLst>
        </pc:picChg>
      </pc:sldChg>
      <pc:sldChg chg="modSp">
        <pc:chgData name="Cobzaru Gabriella" userId="S::gabriella.cobzaru@jakob.or.at::0d7c3421-72cb-4416-bbae-2fe5609c80b5" providerId="AD" clId="Web-{CF8D0C61-6159-016C-E414-C4D292AFF00A}" dt="2026-02-09T11:25:18.663" v="9" actId="20577"/>
        <pc:sldMkLst>
          <pc:docMk/>
          <pc:sldMk cId="3035121138" sldId="278"/>
        </pc:sldMkLst>
        <pc:spChg chg="mod">
          <ac:chgData name="Cobzaru Gabriella" userId="S::gabriella.cobzaru@jakob.or.at::0d7c3421-72cb-4416-bbae-2fe5609c80b5" providerId="AD" clId="Web-{CF8D0C61-6159-016C-E414-C4D292AFF00A}" dt="2026-02-09T11:25:04.850" v="8" actId="20577"/>
          <ac:spMkLst>
            <pc:docMk/>
            <pc:sldMk cId="3035121138" sldId="278"/>
            <ac:spMk id="3" creationId="{418090A3-09D8-A34D-7AEE-49078CA0BB92}"/>
          </ac:spMkLst>
        </pc:spChg>
        <pc:spChg chg="mod">
          <ac:chgData name="Cobzaru Gabriella" userId="S::gabriella.cobzaru@jakob.or.at::0d7c3421-72cb-4416-bbae-2fe5609c80b5" providerId="AD" clId="Web-{CF8D0C61-6159-016C-E414-C4D292AFF00A}" dt="2026-02-09T11:25:18.663" v="9" actId="20577"/>
          <ac:spMkLst>
            <pc:docMk/>
            <pc:sldMk cId="3035121138" sldId="278"/>
            <ac:spMk id="5" creationId="{FDB607F6-74A2-12F3-884A-2C0C86535218}"/>
          </ac:spMkLst>
        </pc:spChg>
      </pc:sldChg>
      <pc:sldChg chg="addSp delSp modSp add del ord replId">
        <pc:chgData name="Cobzaru Gabriella" userId="S::gabriella.cobzaru@jakob.or.at::0d7c3421-72cb-4416-bbae-2fe5609c80b5" providerId="AD" clId="Web-{CF8D0C61-6159-016C-E414-C4D292AFF00A}" dt="2026-02-09T11:29:21.235" v="47"/>
        <pc:sldMkLst>
          <pc:docMk/>
          <pc:sldMk cId="2282781199" sldId="279"/>
        </pc:sldMkLst>
        <pc:spChg chg="mod">
          <ac:chgData name="Cobzaru Gabriella" userId="S::gabriella.cobzaru@jakob.or.at::0d7c3421-72cb-4416-bbae-2fe5609c80b5" providerId="AD" clId="Web-{CF8D0C61-6159-016C-E414-C4D292AFF00A}" dt="2026-02-09T11:29:12.653" v="45" actId="20577"/>
          <ac:spMkLst>
            <pc:docMk/>
            <pc:sldMk cId="2282781199" sldId="279"/>
            <ac:spMk id="2" creationId="{95C2CD4D-7E8A-18F1-5CE0-094BF716BF26}"/>
          </ac:spMkLst>
        </pc:spChg>
        <pc:spChg chg="del">
          <ac:chgData name="Cobzaru Gabriella" userId="S::gabriella.cobzaru@jakob.or.at::0d7c3421-72cb-4416-bbae-2fe5609c80b5" providerId="AD" clId="Web-{CF8D0C61-6159-016C-E414-C4D292AFF00A}" dt="2026-02-09T11:29:15.653" v="46"/>
          <ac:spMkLst>
            <pc:docMk/>
            <pc:sldMk cId="2282781199" sldId="279"/>
            <ac:spMk id="3" creationId="{07FA2F91-D7C5-F528-75FE-AA63D1F4E426}"/>
          </ac:spMkLst>
        </pc:spChg>
        <pc:spChg chg="add mod">
          <ac:chgData name="Cobzaru Gabriella" userId="S::gabriella.cobzaru@jakob.or.at::0d7c3421-72cb-4416-bbae-2fe5609c80b5" providerId="AD" clId="Web-{CF8D0C61-6159-016C-E414-C4D292AFF00A}" dt="2026-02-09T11:29:15.653" v="46"/>
          <ac:spMkLst>
            <pc:docMk/>
            <pc:sldMk cId="2282781199" sldId="279"/>
            <ac:spMk id="5" creationId="{A590489C-7993-3D04-7AC3-E52FE8E8FCB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39C49-9642-4FD0-96D0-A074EFBC7C04}"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F49E9259-5360-43FF-A62D-982F16C8A43D}">
      <dgm:prSet/>
      <dgm:spPr/>
      <dgm:t>
        <a:bodyPr/>
        <a:lstStyle/>
        <a:p>
          <a:r>
            <a:rPr lang="de-DE" b="1" dirty="0"/>
            <a:t>Im 17. Jh.: </a:t>
          </a:r>
          <a:r>
            <a:rPr lang="de-DE" dirty="0"/>
            <a:t>Leien gründen kath. Kirche; Treffen im Geheimen, starke Verfolgung, viele Märtyrer</a:t>
          </a:r>
          <a:endParaRPr lang="en-US" dirty="0"/>
        </a:p>
      </dgm:t>
    </dgm:pt>
    <dgm:pt modelId="{C11E62BE-9E84-4631-9EA9-BCAB0927C645}" type="parTrans" cxnId="{AEB55EE4-4A92-4ADE-B3BD-40E657FFD0BE}">
      <dgm:prSet/>
      <dgm:spPr/>
      <dgm:t>
        <a:bodyPr/>
        <a:lstStyle/>
        <a:p>
          <a:endParaRPr lang="en-US"/>
        </a:p>
      </dgm:t>
    </dgm:pt>
    <dgm:pt modelId="{037B953D-99BA-41D9-AE4B-EDB8DD71B0CA}" type="sibTrans" cxnId="{AEB55EE4-4A92-4ADE-B3BD-40E657FFD0BE}">
      <dgm:prSet/>
      <dgm:spPr/>
      <dgm:t>
        <a:bodyPr/>
        <a:lstStyle/>
        <a:p>
          <a:endParaRPr lang="en-US"/>
        </a:p>
      </dgm:t>
    </dgm:pt>
    <dgm:pt modelId="{BB42638D-1063-4785-87DB-22F3BFD63081}">
      <dgm:prSet/>
      <dgm:spPr/>
      <dgm:t>
        <a:bodyPr/>
        <a:lstStyle/>
        <a:p>
          <a:r>
            <a:rPr lang="de-DE" b="1" dirty="0"/>
            <a:t>Im 19. Jh.: </a:t>
          </a:r>
          <a:r>
            <a:rPr lang="de-DE" dirty="0"/>
            <a:t>Aufbau einer eigenen Kirchenstruktur und Ausbildung koreanischer Priester</a:t>
          </a:r>
          <a:endParaRPr lang="en-US" dirty="0"/>
        </a:p>
      </dgm:t>
    </dgm:pt>
    <dgm:pt modelId="{CB726566-BE74-4D29-8C76-A1487A5E59F1}" type="parTrans" cxnId="{B1B40E6F-0BE9-4889-8F2B-2D002C361526}">
      <dgm:prSet/>
      <dgm:spPr/>
      <dgm:t>
        <a:bodyPr/>
        <a:lstStyle/>
        <a:p>
          <a:endParaRPr lang="en-US"/>
        </a:p>
      </dgm:t>
    </dgm:pt>
    <dgm:pt modelId="{8C02372B-3148-4600-B4ED-76CBBF0E7DDD}" type="sibTrans" cxnId="{B1B40E6F-0BE9-4889-8F2B-2D002C361526}">
      <dgm:prSet/>
      <dgm:spPr/>
      <dgm:t>
        <a:bodyPr/>
        <a:lstStyle/>
        <a:p>
          <a:endParaRPr lang="en-US"/>
        </a:p>
      </dgm:t>
    </dgm:pt>
    <dgm:pt modelId="{402AD676-1882-4C6F-9A66-F497A98DF74A}">
      <dgm:prSet/>
      <dgm:spPr/>
      <dgm:t>
        <a:bodyPr/>
        <a:lstStyle/>
        <a:p>
          <a:r>
            <a:rPr lang="de-AT" b="1" dirty="0"/>
            <a:t>1984: </a:t>
          </a:r>
          <a:r>
            <a:rPr lang="de-DE" dirty="0"/>
            <a:t>Papst Johannes Paul II.: Heiligsprechung von 103 koreanischen Märtyrern</a:t>
          </a:r>
          <a:endParaRPr lang="en-US" dirty="0"/>
        </a:p>
      </dgm:t>
    </dgm:pt>
    <dgm:pt modelId="{4841668C-22F7-44C4-9F59-9190E3A4EED6}" type="parTrans" cxnId="{C4624DA7-D7FA-416A-A53B-CB49616D54DC}">
      <dgm:prSet/>
      <dgm:spPr/>
      <dgm:t>
        <a:bodyPr/>
        <a:lstStyle/>
        <a:p>
          <a:endParaRPr lang="en-US"/>
        </a:p>
      </dgm:t>
    </dgm:pt>
    <dgm:pt modelId="{FADC70E4-77B1-4F06-AB93-6F7390789739}" type="sibTrans" cxnId="{C4624DA7-D7FA-416A-A53B-CB49616D54DC}">
      <dgm:prSet/>
      <dgm:spPr/>
      <dgm:t>
        <a:bodyPr/>
        <a:lstStyle/>
        <a:p>
          <a:endParaRPr lang="en-US"/>
        </a:p>
      </dgm:t>
    </dgm:pt>
    <dgm:pt modelId="{E0BF1107-0959-4A96-9783-08E1FB5297C3}">
      <dgm:prSet/>
      <dgm:spPr/>
      <dgm:t>
        <a:bodyPr/>
        <a:lstStyle/>
        <a:p>
          <a:r>
            <a:rPr lang="de-AT" b="1" dirty="0"/>
            <a:t>2014: </a:t>
          </a:r>
          <a:r>
            <a:rPr lang="de-DE" dirty="0"/>
            <a:t>Papst Franziskus: Besuch in Korea und Seligsprechung von 124 Märtyrern</a:t>
          </a:r>
          <a:endParaRPr lang="en-US" dirty="0"/>
        </a:p>
      </dgm:t>
    </dgm:pt>
    <dgm:pt modelId="{9201B2B5-4189-46F6-A458-E219EDC7E288}" type="parTrans" cxnId="{738E96A8-6E3A-4A30-AF82-7E8D17F0AD50}">
      <dgm:prSet/>
      <dgm:spPr/>
      <dgm:t>
        <a:bodyPr/>
        <a:lstStyle/>
        <a:p>
          <a:endParaRPr lang="en-US"/>
        </a:p>
      </dgm:t>
    </dgm:pt>
    <dgm:pt modelId="{8537C9AB-996B-40C3-AA3B-1263210F4036}" type="sibTrans" cxnId="{738E96A8-6E3A-4A30-AF82-7E8D17F0AD50}">
      <dgm:prSet/>
      <dgm:spPr/>
      <dgm:t>
        <a:bodyPr/>
        <a:lstStyle/>
        <a:p>
          <a:endParaRPr lang="en-US"/>
        </a:p>
      </dgm:t>
    </dgm:pt>
    <dgm:pt modelId="{0D4B1377-B720-4741-9BF7-C8A024B6F41F}">
      <dgm:prSet/>
      <dgm:spPr/>
      <dgm:t>
        <a:bodyPr/>
        <a:lstStyle/>
        <a:p>
          <a:r>
            <a:rPr lang="de-DE" b="1" dirty="0"/>
            <a:t>Kirche heute: </a:t>
          </a:r>
          <a:r>
            <a:rPr lang="de-DE" dirty="0"/>
            <a:t>Symbol für Standhaftigkeit und Treue im Glauben</a:t>
          </a:r>
          <a:endParaRPr lang="en-US" dirty="0"/>
        </a:p>
      </dgm:t>
    </dgm:pt>
    <dgm:pt modelId="{4260D3D8-AB61-4446-8DFE-1F64B29B8631}" type="parTrans" cxnId="{80466CB8-A4F8-40F9-904B-C88F84264FF3}">
      <dgm:prSet/>
      <dgm:spPr/>
      <dgm:t>
        <a:bodyPr/>
        <a:lstStyle/>
        <a:p>
          <a:endParaRPr lang="en-US"/>
        </a:p>
      </dgm:t>
    </dgm:pt>
    <dgm:pt modelId="{CD994657-2782-4BAC-AFA1-5C41ED6CC351}" type="sibTrans" cxnId="{80466CB8-A4F8-40F9-904B-C88F84264FF3}">
      <dgm:prSet/>
      <dgm:spPr/>
      <dgm:t>
        <a:bodyPr/>
        <a:lstStyle/>
        <a:p>
          <a:endParaRPr lang="en-US"/>
        </a:p>
      </dgm:t>
    </dgm:pt>
    <dgm:pt modelId="{8DA5CD0C-4093-44D1-9CD9-6637CEE24D77}" type="pres">
      <dgm:prSet presAssocID="{A3439C49-9642-4FD0-96D0-A074EFBC7C04}" presName="diagram" presStyleCnt="0">
        <dgm:presLayoutVars>
          <dgm:dir/>
          <dgm:resizeHandles val="exact"/>
        </dgm:presLayoutVars>
      </dgm:prSet>
      <dgm:spPr/>
    </dgm:pt>
    <dgm:pt modelId="{F6C4C704-A7CC-4304-8861-0ABD1256E475}" type="pres">
      <dgm:prSet presAssocID="{F49E9259-5360-43FF-A62D-982F16C8A43D}" presName="node" presStyleLbl="node1" presStyleIdx="0" presStyleCnt="5">
        <dgm:presLayoutVars>
          <dgm:bulletEnabled val="1"/>
        </dgm:presLayoutVars>
      </dgm:prSet>
      <dgm:spPr/>
    </dgm:pt>
    <dgm:pt modelId="{396E298E-7554-448D-9349-01649CB993DB}" type="pres">
      <dgm:prSet presAssocID="{037B953D-99BA-41D9-AE4B-EDB8DD71B0CA}" presName="sibTrans" presStyleCnt="0"/>
      <dgm:spPr/>
    </dgm:pt>
    <dgm:pt modelId="{CCDBF076-4CD1-4B92-A1F1-142CC6B32592}" type="pres">
      <dgm:prSet presAssocID="{BB42638D-1063-4785-87DB-22F3BFD63081}" presName="node" presStyleLbl="node1" presStyleIdx="1" presStyleCnt="5">
        <dgm:presLayoutVars>
          <dgm:bulletEnabled val="1"/>
        </dgm:presLayoutVars>
      </dgm:prSet>
      <dgm:spPr/>
    </dgm:pt>
    <dgm:pt modelId="{BC70AC3D-0BAC-4B41-8C49-A0B9CAD32FCC}" type="pres">
      <dgm:prSet presAssocID="{8C02372B-3148-4600-B4ED-76CBBF0E7DDD}" presName="sibTrans" presStyleCnt="0"/>
      <dgm:spPr/>
    </dgm:pt>
    <dgm:pt modelId="{C29A14C8-92B4-4FC0-9CF8-899C871E0738}" type="pres">
      <dgm:prSet presAssocID="{402AD676-1882-4C6F-9A66-F497A98DF74A}" presName="node" presStyleLbl="node1" presStyleIdx="2" presStyleCnt="5">
        <dgm:presLayoutVars>
          <dgm:bulletEnabled val="1"/>
        </dgm:presLayoutVars>
      </dgm:prSet>
      <dgm:spPr/>
    </dgm:pt>
    <dgm:pt modelId="{91A46783-DC3A-4901-8C8C-BFD5B07FAC3E}" type="pres">
      <dgm:prSet presAssocID="{FADC70E4-77B1-4F06-AB93-6F7390789739}" presName="sibTrans" presStyleCnt="0"/>
      <dgm:spPr/>
    </dgm:pt>
    <dgm:pt modelId="{89BF06FD-DC30-4BAA-A88B-C0A9DB81FD78}" type="pres">
      <dgm:prSet presAssocID="{E0BF1107-0959-4A96-9783-08E1FB5297C3}" presName="node" presStyleLbl="node1" presStyleIdx="3" presStyleCnt="5">
        <dgm:presLayoutVars>
          <dgm:bulletEnabled val="1"/>
        </dgm:presLayoutVars>
      </dgm:prSet>
      <dgm:spPr/>
    </dgm:pt>
    <dgm:pt modelId="{00E76717-39FD-4844-939A-2D5EF5435F06}" type="pres">
      <dgm:prSet presAssocID="{8537C9AB-996B-40C3-AA3B-1263210F4036}" presName="sibTrans" presStyleCnt="0"/>
      <dgm:spPr/>
    </dgm:pt>
    <dgm:pt modelId="{78022832-D8BD-40CB-9411-0332F6E9C1E2}" type="pres">
      <dgm:prSet presAssocID="{0D4B1377-B720-4741-9BF7-C8A024B6F41F}" presName="node" presStyleLbl="node1" presStyleIdx="4" presStyleCnt="5">
        <dgm:presLayoutVars>
          <dgm:bulletEnabled val="1"/>
        </dgm:presLayoutVars>
      </dgm:prSet>
      <dgm:spPr/>
    </dgm:pt>
  </dgm:ptLst>
  <dgm:cxnLst>
    <dgm:cxn modelId="{56FD100F-FF6F-443F-A4AE-D98F9E2168D5}" type="presOf" srcId="{E0BF1107-0959-4A96-9783-08E1FB5297C3}" destId="{89BF06FD-DC30-4BAA-A88B-C0A9DB81FD78}" srcOrd="0" destOrd="0" presId="urn:microsoft.com/office/officeart/2005/8/layout/default"/>
    <dgm:cxn modelId="{B1B40E6F-0BE9-4889-8F2B-2D002C361526}" srcId="{A3439C49-9642-4FD0-96D0-A074EFBC7C04}" destId="{BB42638D-1063-4785-87DB-22F3BFD63081}" srcOrd="1" destOrd="0" parTransId="{CB726566-BE74-4D29-8C76-A1487A5E59F1}" sibTransId="{8C02372B-3148-4600-B4ED-76CBBF0E7DDD}"/>
    <dgm:cxn modelId="{88550A54-6561-4CA7-9EA6-4DFADAB583EA}" type="presOf" srcId="{402AD676-1882-4C6F-9A66-F497A98DF74A}" destId="{C29A14C8-92B4-4FC0-9CF8-899C871E0738}" srcOrd="0" destOrd="0" presId="urn:microsoft.com/office/officeart/2005/8/layout/default"/>
    <dgm:cxn modelId="{66971BA4-0088-4B8D-A3EC-201A7369D1CF}" type="presOf" srcId="{0D4B1377-B720-4741-9BF7-C8A024B6F41F}" destId="{78022832-D8BD-40CB-9411-0332F6E9C1E2}" srcOrd="0" destOrd="0" presId="urn:microsoft.com/office/officeart/2005/8/layout/default"/>
    <dgm:cxn modelId="{C4624DA7-D7FA-416A-A53B-CB49616D54DC}" srcId="{A3439C49-9642-4FD0-96D0-A074EFBC7C04}" destId="{402AD676-1882-4C6F-9A66-F497A98DF74A}" srcOrd="2" destOrd="0" parTransId="{4841668C-22F7-44C4-9F59-9190E3A4EED6}" sibTransId="{FADC70E4-77B1-4F06-AB93-6F7390789739}"/>
    <dgm:cxn modelId="{738E96A8-6E3A-4A30-AF82-7E8D17F0AD50}" srcId="{A3439C49-9642-4FD0-96D0-A074EFBC7C04}" destId="{E0BF1107-0959-4A96-9783-08E1FB5297C3}" srcOrd="3" destOrd="0" parTransId="{9201B2B5-4189-46F6-A458-E219EDC7E288}" sibTransId="{8537C9AB-996B-40C3-AA3B-1263210F4036}"/>
    <dgm:cxn modelId="{C21C7EB0-FF8A-4775-A6DE-0A23398441CB}" type="presOf" srcId="{A3439C49-9642-4FD0-96D0-A074EFBC7C04}" destId="{8DA5CD0C-4093-44D1-9CD9-6637CEE24D77}" srcOrd="0" destOrd="0" presId="urn:microsoft.com/office/officeart/2005/8/layout/default"/>
    <dgm:cxn modelId="{D97AE2B2-3597-44E7-A82D-9B25A41E0B03}" type="presOf" srcId="{F49E9259-5360-43FF-A62D-982F16C8A43D}" destId="{F6C4C704-A7CC-4304-8861-0ABD1256E475}" srcOrd="0" destOrd="0" presId="urn:microsoft.com/office/officeart/2005/8/layout/default"/>
    <dgm:cxn modelId="{C23395B5-E0E4-48E4-A48D-B8AD2517D581}" type="presOf" srcId="{BB42638D-1063-4785-87DB-22F3BFD63081}" destId="{CCDBF076-4CD1-4B92-A1F1-142CC6B32592}" srcOrd="0" destOrd="0" presId="urn:microsoft.com/office/officeart/2005/8/layout/default"/>
    <dgm:cxn modelId="{80466CB8-A4F8-40F9-904B-C88F84264FF3}" srcId="{A3439C49-9642-4FD0-96D0-A074EFBC7C04}" destId="{0D4B1377-B720-4741-9BF7-C8A024B6F41F}" srcOrd="4" destOrd="0" parTransId="{4260D3D8-AB61-4446-8DFE-1F64B29B8631}" sibTransId="{CD994657-2782-4BAC-AFA1-5C41ED6CC351}"/>
    <dgm:cxn modelId="{AEB55EE4-4A92-4ADE-B3BD-40E657FFD0BE}" srcId="{A3439C49-9642-4FD0-96D0-A074EFBC7C04}" destId="{F49E9259-5360-43FF-A62D-982F16C8A43D}" srcOrd="0" destOrd="0" parTransId="{C11E62BE-9E84-4631-9EA9-BCAB0927C645}" sibTransId="{037B953D-99BA-41D9-AE4B-EDB8DD71B0CA}"/>
    <dgm:cxn modelId="{B7A36F88-001F-44DC-B3BE-528C33C1116A}" type="presParOf" srcId="{8DA5CD0C-4093-44D1-9CD9-6637CEE24D77}" destId="{F6C4C704-A7CC-4304-8861-0ABD1256E475}" srcOrd="0" destOrd="0" presId="urn:microsoft.com/office/officeart/2005/8/layout/default"/>
    <dgm:cxn modelId="{69C3EF14-36B8-4254-A359-2D097558A5AB}" type="presParOf" srcId="{8DA5CD0C-4093-44D1-9CD9-6637CEE24D77}" destId="{396E298E-7554-448D-9349-01649CB993DB}" srcOrd="1" destOrd="0" presId="urn:microsoft.com/office/officeart/2005/8/layout/default"/>
    <dgm:cxn modelId="{95519976-47D6-4E81-B006-F284C82F1117}" type="presParOf" srcId="{8DA5CD0C-4093-44D1-9CD9-6637CEE24D77}" destId="{CCDBF076-4CD1-4B92-A1F1-142CC6B32592}" srcOrd="2" destOrd="0" presId="urn:microsoft.com/office/officeart/2005/8/layout/default"/>
    <dgm:cxn modelId="{74AFE88F-2724-47F3-AC66-92E0C4C91A0C}" type="presParOf" srcId="{8DA5CD0C-4093-44D1-9CD9-6637CEE24D77}" destId="{BC70AC3D-0BAC-4B41-8C49-A0B9CAD32FCC}" srcOrd="3" destOrd="0" presId="urn:microsoft.com/office/officeart/2005/8/layout/default"/>
    <dgm:cxn modelId="{404C8794-3A2E-41B8-BC60-D9BA80D75D91}" type="presParOf" srcId="{8DA5CD0C-4093-44D1-9CD9-6637CEE24D77}" destId="{C29A14C8-92B4-4FC0-9CF8-899C871E0738}" srcOrd="4" destOrd="0" presId="urn:microsoft.com/office/officeart/2005/8/layout/default"/>
    <dgm:cxn modelId="{44E72423-23A1-4979-A901-E49BD0625620}" type="presParOf" srcId="{8DA5CD0C-4093-44D1-9CD9-6637CEE24D77}" destId="{91A46783-DC3A-4901-8C8C-BFD5B07FAC3E}" srcOrd="5" destOrd="0" presId="urn:microsoft.com/office/officeart/2005/8/layout/default"/>
    <dgm:cxn modelId="{F2B46928-915D-4EDC-A6D3-6C9E9D6DA439}" type="presParOf" srcId="{8DA5CD0C-4093-44D1-9CD9-6637CEE24D77}" destId="{89BF06FD-DC30-4BAA-A88B-C0A9DB81FD78}" srcOrd="6" destOrd="0" presId="urn:microsoft.com/office/officeart/2005/8/layout/default"/>
    <dgm:cxn modelId="{FE178170-0181-4BF3-8D5F-08271F43D11E}" type="presParOf" srcId="{8DA5CD0C-4093-44D1-9CD9-6637CEE24D77}" destId="{00E76717-39FD-4844-939A-2D5EF5435F06}" srcOrd="7" destOrd="0" presId="urn:microsoft.com/office/officeart/2005/8/layout/default"/>
    <dgm:cxn modelId="{02E06E58-7FB8-437B-BEB9-E3922F578039}" type="presParOf" srcId="{8DA5CD0C-4093-44D1-9CD9-6637CEE24D77}" destId="{78022832-D8BD-40CB-9411-0332F6E9C1E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3E101-51AA-4A8D-BAD8-50F5C4C42211}" type="doc">
      <dgm:prSet loTypeId="urn:microsoft.com/office/officeart/2016/7/layout/HorizontalActionList" loCatId="List" qsTypeId="urn:microsoft.com/office/officeart/2005/8/quickstyle/simple4" qsCatId="simple" csTypeId="urn:microsoft.com/office/officeart/2005/8/colors/accent0_3" csCatId="mainScheme"/>
      <dgm:spPr/>
      <dgm:t>
        <a:bodyPr/>
        <a:lstStyle/>
        <a:p>
          <a:endParaRPr lang="en-US"/>
        </a:p>
      </dgm:t>
    </dgm:pt>
    <dgm:pt modelId="{EB664336-5765-44A2-A6F8-F7B349EC24C9}">
      <dgm:prSet/>
      <dgm:spPr/>
      <dgm:t>
        <a:bodyPr/>
        <a:lstStyle/>
        <a:p>
          <a:r>
            <a:rPr lang="de-AT" b="1" dirty="0"/>
            <a:t>Das Kreuz</a:t>
          </a:r>
          <a:endParaRPr lang="en-US" dirty="0"/>
        </a:p>
      </dgm:t>
    </dgm:pt>
    <dgm:pt modelId="{73532CC8-E62F-45DB-B87C-87C3876801FD}" type="parTrans" cxnId="{22B17D19-EEB5-4C97-8B33-E481C745CA84}">
      <dgm:prSet/>
      <dgm:spPr/>
      <dgm:t>
        <a:bodyPr/>
        <a:lstStyle/>
        <a:p>
          <a:endParaRPr lang="en-US"/>
        </a:p>
      </dgm:t>
    </dgm:pt>
    <dgm:pt modelId="{3307021B-B41D-4C6A-90DC-719DF06D358E}" type="sibTrans" cxnId="{22B17D19-EEB5-4C97-8B33-E481C745CA84}">
      <dgm:prSet/>
      <dgm:spPr/>
      <dgm:t>
        <a:bodyPr/>
        <a:lstStyle/>
        <a:p>
          <a:endParaRPr lang="en-US"/>
        </a:p>
      </dgm:t>
    </dgm:pt>
    <dgm:pt modelId="{12227F35-90F7-4535-A55A-EA10F9291C1E}">
      <dgm:prSet/>
      <dgm:spPr/>
      <dgm:t>
        <a:bodyPr/>
        <a:lstStyle/>
        <a:p>
          <a:r>
            <a:rPr lang="de-AT" dirty="0"/>
            <a:t>Roter Pinselstrich = Gottes Wille</a:t>
          </a:r>
          <a:endParaRPr lang="en-US" dirty="0"/>
        </a:p>
      </dgm:t>
    </dgm:pt>
    <dgm:pt modelId="{083769AF-E0C8-49BE-8FA8-586F151B58C6}" type="parTrans" cxnId="{C7BEACE6-2E18-4B61-AD52-FB0A2C563F69}">
      <dgm:prSet/>
      <dgm:spPr/>
      <dgm:t>
        <a:bodyPr/>
        <a:lstStyle/>
        <a:p>
          <a:endParaRPr lang="en-US"/>
        </a:p>
      </dgm:t>
    </dgm:pt>
    <dgm:pt modelId="{9651D08A-8943-4264-9DCB-C3F7A693208D}" type="sibTrans" cxnId="{C7BEACE6-2E18-4B61-AD52-FB0A2C563F69}">
      <dgm:prSet/>
      <dgm:spPr/>
      <dgm:t>
        <a:bodyPr/>
        <a:lstStyle/>
        <a:p>
          <a:endParaRPr lang="en-US"/>
        </a:p>
      </dgm:t>
    </dgm:pt>
    <dgm:pt modelId="{91AFFAFE-2124-4203-8541-D178E05B75E2}">
      <dgm:prSet/>
      <dgm:spPr/>
      <dgm:t>
        <a:bodyPr/>
        <a:lstStyle/>
        <a:p>
          <a:r>
            <a:rPr lang="de-AT" dirty="0"/>
            <a:t>Blauer Pinselstrich = auf Erden </a:t>
          </a:r>
          <a:endParaRPr lang="en-US" dirty="0"/>
        </a:p>
      </dgm:t>
    </dgm:pt>
    <dgm:pt modelId="{72BDD075-B033-498B-AE3C-BD65B4A7E880}" type="parTrans" cxnId="{7FF37F84-A509-4738-B158-4F5293AD7B32}">
      <dgm:prSet/>
      <dgm:spPr/>
      <dgm:t>
        <a:bodyPr/>
        <a:lstStyle/>
        <a:p>
          <a:endParaRPr lang="en-US"/>
        </a:p>
      </dgm:t>
    </dgm:pt>
    <dgm:pt modelId="{6263BCFE-FA4F-4B92-8D2C-0C69FDB1CDF0}" type="sibTrans" cxnId="{7FF37F84-A509-4738-B158-4F5293AD7B32}">
      <dgm:prSet/>
      <dgm:spPr/>
      <dgm:t>
        <a:bodyPr/>
        <a:lstStyle/>
        <a:p>
          <a:endParaRPr lang="en-US"/>
        </a:p>
      </dgm:t>
    </dgm:pt>
    <dgm:pt modelId="{0FF25282-74D1-420B-BACC-4BE056B527DA}">
      <dgm:prSet/>
      <dgm:spPr/>
      <dgm:t>
        <a:bodyPr/>
        <a:lstStyle/>
        <a:p>
          <a:r>
            <a:rPr lang="de-AT" dirty="0"/>
            <a:t>Gelber Kreis = Heiliger Geist &amp; Sieg Christi</a:t>
          </a:r>
          <a:endParaRPr lang="en-US" dirty="0"/>
        </a:p>
      </dgm:t>
    </dgm:pt>
    <dgm:pt modelId="{4C533840-8979-4277-9784-D8988E7F6148}" type="parTrans" cxnId="{5B84A1AA-B4B7-427E-AF2C-6CA5C6FEC190}">
      <dgm:prSet/>
      <dgm:spPr/>
      <dgm:t>
        <a:bodyPr/>
        <a:lstStyle/>
        <a:p>
          <a:endParaRPr lang="en-US"/>
        </a:p>
      </dgm:t>
    </dgm:pt>
    <dgm:pt modelId="{E2113099-B1F1-45C1-9E49-5FB78DD210F7}" type="sibTrans" cxnId="{5B84A1AA-B4B7-427E-AF2C-6CA5C6FEC190}">
      <dgm:prSet/>
      <dgm:spPr/>
      <dgm:t>
        <a:bodyPr/>
        <a:lstStyle/>
        <a:p>
          <a:endParaRPr lang="en-US"/>
        </a:p>
      </dgm:t>
    </dgm:pt>
    <dgm:pt modelId="{984617D4-E4C4-4427-A2A8-B529C8AE5C4C}">
      <dgm:prSet/>
      <dgm:spPr/>
      <dgm:t>
        <a:bodyPr/>
        <a:lstStyle/>
        <a:p>
          <a:r>
            <a:rPr lang="de-AT" b="1" dirty="0"/>
            <a:t>Die Kalligrafie</a:t>
          </a:r>
          <a:endParaRPr lang="en-US" dirty="0"/>
        </a:p>
      </dgm:t>
    </dgm:pt>
    <dgm:pt modelId="{BA7400FD-E7ED-450F-BEFF-182A963C562E}" type="parTrans" cxnId="{807C1A7D-73A5-44A1-BE96-AECFCB7ED09B}">
      <dgm:prSet/>
      <dgm:spPr/>
      <dgm:t>
        <a:bodyPr/>
        <a:lstStyle/>
        <a:p>
          <a:endParaRPr lang="en-US"/>
        </a:p>
      </dgm:t>
    </dgm:pt>
    <dgm:pt modelId="{FA60A608-9B7F-4019-8A14-F98886495297}" type="sibTrans" cxnId="{807C1A7D-73A5-44A1-BE96-AECFCB7ED09B}">
      <dgm:prSet/>
      <dgm:spPr/>
      <dgm:t>
        <a:bodyPr/>
        <a:lstStyle/>
        <a:p>
          <a:endParaRPr lang="en-US"/>
        </a:p>
      </dgm:t>
    </dgm:pt>
    <dgm:pt modelId="{2E91AE8A-F8AA-40F8-9E8D-2E6741D9404B}">
      <dgm:prSet/>
      <dgm:spPr/>
      <dgm:t>
        <a:bodyPr/>
        <a:lstStyle/>
        <a:p>
          <a:r>
            <a:rPr lang="de-AT" dirty="0"/>
            <a:t>„</a:t>
          </a:r>
          <a:r>
            <a:rPr lang="ko-KR" dirty="0"/>
            <a:t>서울</a:t>
          </a:r>
          <a:r>
            <a:rPr lang="de-DE" dirty="0"/>
            <a:t>, </a:t>
          </a:r>
          <a:r>
            <a:rPr lang="de-AT" dirty="0"/>
            <a:t>Seoul“ erscheint in traditioneller koreanischer Schrift, ergänzt durch die kreativ integrierten Buchstaben W, Y und D (World Youth Day)</a:t>
          </a:r>
          <a:endParaRPr lang="en-US" dirty="0"/>
        </a:p>
      </dgm:t>
    </dgm:pt>
    <dgm:pt modelId="{DAF69024-042D-4960-8EE8-4C22BCD466D7}" type="parTrans" cxnId="{3DC90F1E-5F10-4055-9F52-8DFF327D331D}">
      <dgm:prSet/>
      <dgm:spPr/>
      <dgm:t>
        <a:bodyPr/>
        <a:lstStyle/>
        <a:p>
          <a:endParaRPr lang="en-US"/>
        </a:p>
      </dgm:t>
    </dgm:pt>
    <dgm:pt modelId="{105852E4-E3A6-4A9E-BF70-EB8881CB0C2C}" type="sibTrans" cxnId="{3DC90F1E-5F10-4055-9F52-8DFF327D331D}">
      <dgm:prSet/>
      <dgm:spPr/>
      <dgm:t>
        <a:bodyPr/>
        <a:lstStyle/>
        <a:p>
          <a:endParaRPr lang="en-US"/>
        </a:p>
      </dgm:t>
    </dgm:pt>
    <dgm:pt modelId="{268F1901-05DD-4B1B-994A-2F0E48700EF2}">
      <dgm:prSet/>
      <dgm:spPr/>
      <dgm:t>
        <a:bodyPr/>
        <a:lstStyle/>
        <a:p>
          <a:r>
            <a:rPr lang="de-AT" b="1" dirty="0"/>
            <a:t>Die stilisierte Person</a:t>
          </a:r>
          <a:endParaRPr lang="en-US" dirty="0"/>
        </a:p>
      </dgm:t>
    </dgm:pt>
    <dgm:pt modelId="{3AEAAD8F-52A8-4206-A815-2E3A961792DB}" type="parTrans" cxnId="{E448E988-028B-49CE-8B68-A9C9A261A3D4}">
      <dgm:prSet/>
      <dgm:spPr/>
      <dgm:t>
        <a:bodyPr/>
        <a:lstStyle/>
        <a:p>
          <a:endParaRPr lang="en-US"/>
        </a:p>
      </dgm:t>
    </dgm:pt>
    <dgm:pt modelId="{CCBA1DB6-1D20-4A26-8932-096538A49E6B}" type="sibTrans" cxnId="{E448E988-028B-49CE-8B68-A9C9A261A3D4}">
      <dgm:prSet/>
      <dgm:spPr/>
      <dgm:t>
        <a:bodyPr/>
        <a:lstStyle/>
        <a:p>
          <a:endParaRPr lang="en-US"/>
        </a:p>
      </dgm:t>
    </dgm:pt>
    <dgm:pt modelId="{F11D5809-2FE6-499B-AB2A-8084AD793974}">
      <dgm:prSet/>
      <dgm:spPr/>
      <dgm:t>
        <a:bodyPr/>
        <a:lstStyle/>
        <a:p>
          <a:r>
            <a:rPr lang="de-AT" dirty="0"/>
            <a:t>Das Kreuz zusammen mit dem koreanischen Buchstaben „</a:t>
          </a:r>
          <a:r>
            <a:rPr lang="de-AT" dirty="0" err="1"/>
            <a:t>ieung</a:t>
          </a:r>
          <a:r>
            <a:rPr lang="de-AT" dirty="0"/>
            <a:t>“ (</a:t>
          </a:r>
          <a:r>
            <a:rPr lang="ko-KR" dirty="0" err="1"/>
            <a:t>ㅇ</a:t>
          </a:r>
          <a:r>
            <a:rPr lang="de-DE" dirty="0"/>
            <a:t>) </a:t>
          </a:r>
          <a:r>
            <a:rPr lang="de-AT" dirty="0"/>
            <a:t>= die Silhouette eines begeisterten, jungen Menschen.</a:t>
          </a:r>
          <a:endParaRPr lang="en-US" dirty="0"/>
        </a:p>
      </dgm:t>
    </dgm:pt>
    <dgm:pt modelId="{414A752F-A72D-49D5-840B-282F41263F8E}" type="parTrans" cxnId="{5B6ABB80-0240-486A-9D9C-90AD71613858}">
      <dgm:prSet/>
      <dgm:spPr/>
      <dgm:t>
        <a:bodyPr/>
        <a:lstStyle/>
        <a:p>
          <a:endParaRPr lang="en-US"/>
        </a:p>
      </dgm:t>
    </dgm:pt>
    <dgm:pt modelId="{A64BFB79-A5BB-4D85-B025-EF3D83B23431}" type="sibTrans" cxnId="{5B6ABB80-0240-486A-9D9C-90AD71613858}">
      <dgm:prSet/>
      <dgm:spPr/>
      <dgm:t>
        <a:bodyPr/>
        <a:lstStyle/>
        <a:p>
          <a:endParaRPr lang="en-US"/>
        </a:p>
      </dgm:t>
    </dgm:pt>
    <dgm:pt modelId="{B0FE995D-07A1-4C5C-9942-BB0EF373F0D7}">
      <dgm:prSet/>
      <dgm:spPr/>
      <dgm:t>
        <a:bodyPr/>
        <a:lstStyle/>
        <a:p>
          <a:r>
            <a:rPr lang="de-DE" b="1" dirty="0"/>
            <a:t>Die Farben</a:t>
          </a:r>
          <a:endParaRPr lang="en-US" dirty="0"/>
        </a:p>
      </dgm:t>
    </dgm:pt>
    <dgm:pt modelId="{EBF1325A-0E67-485E-9CEF-CD36B8E5197A}" type="parTrans" cxnId="{FE2DCE91-2028-4131-ACD2-D0C8844D9D67}">
      <dgm:prSet/>
      <dgm:spPr/>
      <dgm:t>
        <a:bodyPr/>
        <a:lstStyle/>
        <a:p>
          <a:endParaRPr lang="en-US"/>
        </a:p>
      </dgm:t>
    </dgm:pt>
    <dgm:pt modelId="{DEDAA0EF-7670-4B0F-98BF-39F198602D35}" type="sibTrans" cxnId="{FE2DCE91-2028-4131-ACD2-D0C8844D9D67}">
      <dgm:prSet/>
      <dgm:spPr/>
      <dgm:t>
        <a:bodyPr/>
        <a:lstStyle/>
        <a:p>
          <a:endParaRPr lang="en-US"/>
        </a:p>
      </dgm:t>
    </dgm:pt>
    <dgm:pt modelId="{6650A9A9-D303-4DCE-B3FE-1154C6E7FE8C}">
      <dgm:prSet/>
      <dgm:spPr/>
      <dgm:t>
        <a:bodyPr/>
        <a:lstStyle/>
        <a:p>
          <a:r>
            <a:rPr lang="de-DE" dirty="0"/>
            <a:t>Farben der koreanischen Flagge</a:t>
          </a:r>
          <a:endParaRPr lang="en-US" dirty="0"/>
        </a:p>
      </dgm:t>
    </dgm:pt>
    <dgm:pt modelId="{5D315B8F-4D6E-435C-B926-4E6E05859086}" type="parTrans" cxnId="{F3D0A837-A98A-4780-8F04-3F7387E9AE54}">
      <dgm:prSet/>
      <dgm:spPr/>
      <dgm:t>
        <a:bodyPr/>
        <a:lstStyle/>
        <a:p>
          <a:endParaRPr lang="en-US"/>
        </a:p>
      </dgm:t>
    </dgm:pt>
    <dgm:pt modelId="{9636A4BB-5AF8-4E9A-BB9B-B2CE201638FC}" type="sibTrans" cxnId="{F3D0A837-A98A-4780-8F04-3F7387E9AE54}">
      <dgm:prSet/>
      <dgm:spPr/>
      <dgm:t>
        <a:bodyPr/>
        <a:lstStyle/>
        <a:p>
          <a:endParaRPr lang="en-US"/>
        </a:p>
      </dgm:t>
    </dgm:pt>
    <dgm:pt modelId="{75DF1B6F-097A-4EB0-B1F2-DC25D9F1D4BC}">
      <dgm:prSet/>
      <dgm:spPr/>
      <dgm:t>
        <a:bodyPr/>
        <a:lstStyle/>
        <a:p>
          <a:r>
            <a:rPr lang="de-DE" dirty="0"/>
            <a:t>Rot = Martyrium, </a:t>
          </a:r>
          <a:endParaRPr lang="en-US" dirty="0"/>
        </a:p>
      </dgm:t>
    </dgm:pt>
    <dgm:pt modelId="{D6293A24-8F8C-4AE2-86CA-7208A45521B0}" type="parTrans" cxnId="{C8E665CD-99A1-4F76-898B-15369C97C272}">
      <dgm:prSet/>
      <dgm:spPr/>
      <dgm:t>
        <a:bodyPr/>
        <a:lstStyle/>
        <a:p>
          <a:endParaRPr lang="en-US"/>
        </a:p>
      </dgm:t>
    </dgm:pt>
    <dgm:pt modelId="{899224FA-0CC5-4649-B605-D6C3B096AD67}" type="sibTrans" cxnId="{C8E665CD-99A1-4F76-898B-15369C97C272}">
      <dgm:prSet/>
      <dgm:spPr/>
      <dgm:t>
        <a:bodyPr/>
        <a:lstStyle/>
        <a:p>
          <a:endParaRPr lang="en-US"/>
        </a:p>
      </dgm:t>
    </dgm:pt>
    <dgm:pt modelId="{C98AF7D1-45CB-455B-9BE8-90E25D59C78D}">
      <dgm:prSet/>
      <dgm:spPr/>
      <dgm:t>
        <a:bodyPr/>
        <a:lstStyle/>
        <a:p>
          <a:r>
            <a:rPr lang="de-DE" dirty="0"/>
            <a:t>Blau = Energie der Jugend</a:t>
          </a:r>
          <a:endParaRPr lang="en-US" dirty="0"/>
        </a:p>
      </dgm:t>
    </dgm:pt>
    <dgm:pt modelId="{6103E069-D075-4F4D-A5FF-D8ACCBBAF8E4}" type="parTrans" cxnId="{05A31F49-3951-4C7D-A473-A14A9C0E5767}">
      <dgm:prSet/>
      <dgm:spPr/>
      <dgm:t>
        <a:bodyPr/>
        <a:lstStyle/>
        <a:p>
          <a:endParaRPr lang="en-US"/>
        </a:p>
      </dgm:t>
    </dgm:pt>
    <dgm:pt modelId="{5FC59495-BF9B-4B95-B277-03B9C67BB659}" type="sibTrans" cxnId="{05A31F49-3951-4C7D-A473-A14A9C0E5767}">
      <dgm:prSet/>
      <dgm:spPr/>
      <dgm:t>
        <a:bodyPr/>
        <a:lstStyle/>
        <a:p>
          <a:endParaRPr lang="en-US"/>
        </a:p>
      </dgm:t>
    </dgm:pt>
    <dgm:pt modelId="{670D6270-C98F-4633-871A-CEC9548F0E8C}">
      <dgm:prSet/>
      <dgm:spPr/>
      <dgm:t>
        <a:bodyPr/>
        <a:lstStyle/>
        <a:p>
          <a:r>
            <a:rPr lang="de-DE" dirty="0"/>
            <a:t>Gelb = Heiliger Geist &amp; die Herrlichkeit Christi. </a:t>
          </a:r>
          <a:endParaRPr lang="en-US" dirty="0"/>
        </a:p>
      </dgm:t>
    </dgm:pt>
    <dgm:pt modelId="{E8441AB8-98D4-467C-AC35-944A5512EEC4}" type="parTrans" cxnId="{35B533BC-A448-4034-87E8-D488681608AF}">
      <dgm:prSet/>
      <dgm:spPr/>
      <dgm:t>
        <a:bodyPr/>
        <a:lstStyle/>
        <a:p>
          <a:endParaRPr lang="en-US"/>
        </a:p>
      </dgm:t>
    </dgm:pt>
    <dgm:pt modelId="{C3E93513-F5E4-4F04-BC5B-F0C29BE9858D}" type="sibTrans" cxnId="{35B533BC-A448-4034-87E8-D488681608AF}">
      <dgm:prSet/>
      <dgm:spPr/>
      <dgm:t>
        <a:bodyPr/>
        <a:lstStyle/>
        <a:p>
          <a:endParaRPr lang="en-US"/>
        </a:p>
      </dgm:t>
    </dgm:pt>
    <dgm:pt modelId="{F3CE74B6-2ED8-45E3-9ED1-924B55F851FC}">
      <dgm:prSet/>
      <dgm:spPr/>
      <dgm:t>
        <a:bodyPr/>
        <a:lstStyle/>
        <a:p>
          <a:r>
            <a:rPr lang="de-DE" dirty="0"/>
            <a:t>Schwarz = unbekannte Zukunft, die das Licht der Jugend erwartet</a:t>
          </a:r>
          <a:endParaRPr lang="en-US" dirty="0"/>
        </a:p>
      </dgm:t>
    </dgm:pt>
    <dgm:pt modelId="{46533E46-D778-4D24-9EE8-2174BAE0002E}" type="parTrans" cxnId="{858C9080-D391-4643-A99C-14146C11620B}">
      <dgm:prSet/>
      <dgm:spPr/>
      <dgm:t>
        <a:bodyPr/>
        <a:lstStyle/>
        <a:p>
          <a:endParaRPr lang="en-US"/>
        </a:p>
      </dgm:t>
    </dgm:pt>
    <dgm:pt modelId="{202BD697-C6D8-4922-8EFB-281680D30635}" type="sibTrans" cxnId="{858C9080-D391-4643-A99C-14146C11620B}">
      <dgm:prSet/>
      <dgm:spPr/>
      <dgm:t>
        <a:bodyPr/>
        <a:lstStyle/>
        <a:p>
          <a:endParaRPr lang="en-US"/>
        </a:p>
      </dgm:t>
    </dgm:pt>
    <dgm:pt modelId="{4041A68A-E0A5-4893-9157-903EA701356D}" type="pres">
      <dgm:prSet presAssocID="{FD83E101-51AA-4A8D-BAD8-50F5C4C42211}" presName="Name0" presStyleCnt="0">
        <dgm:presLayoutVars>
          <dgm:dir/>
          <dgm:animLvl val="lvl"/>
          <dgm:resizeHandles val="exact"/>
        </dgm:presLayoutVars>
      </dgm:prSet>
      <dgm:spPr/>
    </dgm:pt>
    <dgm:pt modelId="{E19E6F64-1C71-4736-9847-6D46525CA06C}" type="pres">
      <dgm:prSet presAssocID="{EB664336-5765-44A2-A6F8-F7B349EC24C9}" presName="composite" presStyleCnt="0"/>
      <dgm:spPr/>
    </dgm:pt>
    <dgm:pt modelId="{EB81AC01-35E1-4D97-9049-9F54C4D38725}" type="pres">
      <dgm:prSet presAssocID="{EB664336-5765-44A2-A6F8-F7B349EC24C9}" presName="parTx" presStyleLbl="alignNode1" presStyleIdx="0" presStyleCnt="4">
        <dgm:presLayoutVars>
          <dgm:chMax val="0"/>
          <dgm:chPref val="0"/>
        </dgm:presLayoutVars>
      </dgm:prSet>
      <dgm:spPr/>
    </dgm:pt>
    <dgm:pt modelId="{CC23190D-8A62-492E-BB0F-359965E6B0EF}" type="pres">
      <dgm:prSet presAssocID="{EB664336-5765-44A2-A6F8-F7B349EC24C9}" presName="desTx" presStyleLbl="alignAccFollowNode1" presStyleIdx="0" presStyleCnt="4">
        <dgm:presLayoutVars/>
      </dgm:prSet>
      <dgm:spPr/>
    </dgm:pt>
    <dgm:pt modelId="{6F95095E-92D2-4C41-9880-4CD148D6F2F9}" type="pres">
      <dgm:prSet presAssocID="{3307021B-B41D-4C6A-90DC-719DF06D358E}" presName="space" presStyleCnt="0"/>
      <dgm:spPr/>
    </dgm:pt>
    <dgm:pt modelId="{4C397631-1314-46A7-89B1-DA15808E564A}" type="pres">
      <dgm:prSet presAssocID="{984617D4-E4C4-4427-A2A8-B529C8AE5C4C}" presName="composite" presStyleCnt="0"/>
      <dgm:spPr/>
    </dgm:pt>
    <dgm:pt modelId="{B92CF7EA-A734-4521-90B8-BB91498EB8C6}" type="pres">
      <dgm:prSet presAssocID="{984617D4-E4C4-4427-A2A8-B529C8AE5C4C}" presName="parTx" presStyleLbl="alignNode1" presStyleIdx="1" presStyleCnt="4">
        <dgm:presLayoutVars>
          <dgm:chMax val="0"/>
          <dgm:chPref val="0"/>
        </dgm:presLayoutVars>
      </dgm:prSet>
      <dgm:spPr/>
    </dgm:pt>
    <dgm:pt modelId="{4F0E2C5E-974B-4EF7-B92F-61009255858B}" type="pres">
      <dgm:prSet presAssocID="{984617D4-E4C4-4427-A2A8-B529C8AE5C4C}" presName="desTx" presStyleLbl="alignAccFollowNode1" presStyleIdx="1" presStyleCnt="4">
        <dgm:presLayoutVars/>
      </dgm:prSet>
      <dgm:spPr/>
    </dgm:pt>
    <dgm:pt modelId="{D78E9AC5-9FAE-4E42-926E-85A8DFEF442E}" type="pres">
      <dgm:prSet presAssocID="{FA60A608-9B7F-4019-8A14-F98886495297}" presName="space" presStyleCnt="0"/>
      <dgm:spPr/>
    </dgm:pt>
    <dgm:pt modelId="{2B9A1FEB-EB14-49C7-A90A-9CDF3DD5E9B1}" type="pres">
      <dgm:prSet presAssocID="{268F1901-05DD-4B1B-994A-2F0E48700EF2}" presName="composite" presStyleCnt="0"/>
      <dgm:spPr/>
    </dgm:pt>
    <dgm:pt modelId="{A75DF84A-4E71-4732-88E9-1CE5BE00018D}" type="pres">
      <dgm:prSet presAssocID="{268F1901-05DD-4B1B-994A-2F0E48700EF2}" presName="parTx" presStyleLbl="alignNode1" presStyleIdx="2" presStyleCnt="4">
        <dgm:presLayoutVars>
          <dgm:chMax val="0"/>
          <dgm:chPref val="0"/>
        </dgm:presLayoutVars>
      </dgm:prSet>
      <dgm:spPr/>
    </dgm:pt>
    <dgm:pt modelId="{90CAB098-962D-414E-9E5A-2B1F83D9CD48}" type="pres">
      <dgm:prSet presAssocID="{268F1901-05DD-4B1B-994A-2F0E48700EF2}" presName="desTx" presStyleLbl="alignAccFollowNode1" presStyleIdx="2" presStyleCnt="4">
        <dgm:presLayoutVars/>
      </dgm:prSet>
      <dgm:spPr/>
    </dgm:pt>
    <dgm:pt modelId="{2AD17809-59E0-4FDE-B4C8-089618EA80C3}" type="pres">
      <dgm:prSet presAssocID="{CCBA1DB6-1D20-4A26-8932-096538A49E6B}" presName="space" presStyleCnt="0"/>
      <dgm:spPr/>
    </dgm:pt>
    <dgm:pt modelId="{DED1B2D3-68C2-4AB3-821E-EE0EBE5A39EA}" type="pres">
      <dgm:prSet presAssocID="{B0FE995D-07A1-4C5C-9942-BB0EF373F0D7}" presName="composite" presStyleCnt="0"/>
      <dgm:spPr/>
    </dgm:pt>
    <dgm:pt modelId="{1AA33970-3959-4E1D-AAA5-134512F986AF}" type="pres">
      <dgm:prSet presAssocID="{B0FE995D-07A1-4C5C-9942-BB0EF373F0D7}" presName="parTx" presStyleLbl="alignNode1" presStyleIdx="3" presStyleCnt="4">
        <dgm:presLayoutVars>
          <dgm:chMax val="0"/>
          <dgm:chPref val="0"/>
        </dgm:presLayoutVars>
      </dgm:prSet>
      <dgm:spPr/>
    </dgm:pt>
    <dgm:pt modelId="{CC74BAAA-A33D-4928-9763-933C64206083}" type="pres">
      <dgm:prSet presAssocID="{B0FE995D-07A1-4C5C-9942-BB0EF373F0D7}" presName="desTx" presStyleLbl="alignAccFollowNode1" presStyleIdx="3" presStyleCnt="4">
        <dgm:presLayoutVars/>
      </dgm:prSet>
      <dgm:spPr/>
    </dgm:pt>
  </dgm:ptLst>
  <dgm:cxnLst>
    <dgm:cxn modelId="{7D057911-4392-4C61-9477-C02B51E72C8E}" type="presOf" srcId="{C98AF7D1-45CB-455B-9BE8-90E25D59C78D}" destId="{CC74BAAA-A33D-4928-9763-933C64206083}" srcOrd="0" destOrd="2" presId="urn:microsoft.com/office/officeart/2016/7/layout/HorizontalActionList"/>
    <dgm:cxn modelId="{22B17D19-EEB5-4C97-8B33-E481C745CA84}" srcId="{FD83E101-51AA-4A8D-BAD8-50F5C4C42211}" destId="{EB664336-5765-44A2-A6F8-F7B349EC24C9}" srcOrd="0" destOrd="0" parTransId="{73532CC8-E62F-45DB-B87C-87C3876801FD}" sibTransId="{3307021B-B41D-4C6A-90DC-719DF06D358E}"/>
    <dgm:cxn modelId="{3DC90F1E-5F10-4055-9F52-8DFF327D331D}" srcId="{984617D4-E4C4-4427-A2A8-B529C8AE5C4C}" destId="{2E91AE8A-F8AA-40F8-9E8D-2E6741D9404B}" srcOrd="0" destOrd="0" parTransId="{DAF69024-042D-4960-8EE8-4C22BCD466D7}" sibTransId="{105852E4-E3A6-4A9E-BF70-EB8881CB0C2C}"/>
    <dgm:cxn modelId="{DBEBB91E-34B4-42E6-A089-962A69AEA9E6}" type="presOf" srcId="{984617D4-E4C4-4427-A2A8-B529C8AE5C4C}" destId="{B92CF7EA-A734-4521-90B8-BB91498EB8C6}" srcOrd="0" destOrd="0" presId="urn:microsoft.com/office/officeart/2016/7/layout/HorizontalActionList"/>
    <dgm:cxn modelId="{F3D0A837-A98A-4780-8F04-3F7387E9AE54}" srcId="{B0FE995D-07A1-4C5C-9942-BB0EF373F0D7}" destId="{6650A9A9-D303-4DCE-B3FE-1154C6E7FE8C}" srcOrd="0" destOrd="0" parTransId="{5D315B8F-4D6E-435C-B926-4E6E05859086}" sibTransId="{9636A4BB-5AF8-4E9A-BB9B-B2CE201638FC}"/>
    <dgm:cxn modelId="{05A31F49-3951-4C7D-A473-A14A9C0E5767}" srcId="{B0FE995D-07A1-4C5C-9942-BB0EF373F0D7}" destId="{C98AF7D1-45CB-455B-9BE8-90E25D59C78D}" srcOrd="2" destOrd="0" parTransId="{6103E069-D075-4F4D-A5FF-D8ACCBBAF8E4}" sibTransId="{5FC59495-BF9B-4B95-B277-03B9C67BB659}"/>
    <dgm:cxn modelId="{531D3378-92B5-4417-885B-0A594A68FB25}" type="presOf" srcId="{F3CE74B6-2ED8-45E3-9ED1-924B55F851FC}" destId="{CC74BAAA-A33D-4928-9763-933C64206083}" srcOrd="0" destOrd="4" presId="urn:microsoft.com/office/officeart/2016/7/layout/HorizontalActionList"/>
    <dgm:cxn modelId="{807C1A7D-73A5-44A1-BE96-AECFCB7ED09B}" srcId="{FD83E101-51AA-4A8D-BAD8-50F5C4C42211}" destId="{984617D4-E4C4-4427-A2A8-B529C8AE5C4C}" srcOrd="1" destOrd="0" parTransId="{BA7400FD-E7ED-450F-BEFF-182A963C562E}" sibTransId="{FA60A608-9B7F-4019-8A14-F98886495297}"/>
    <dgm:cxn modelId="{858C9080-D391-4643-A99C-14146C11620B}" srcId="{B0FE995D-07A1-4C5C-9942-BB0EF373F0D7}" destId="{F3CE74B6-2ED8-45E3-9ED1-924B55F851FC}" srcOrd="4" destOrd="0" parTransId="{46533E46-D778-4D24-9EE8-2174BAE0002E}" sibTransId="{202BD697-C6D8-4922-8EFB-281680D30635}"/>
    <dgm:cxn modelId="{5B6ABB80-0240-486A-9D9C-90AD71613858}" srcId="{268F1901-05DD-4B1B-994A-2F0E48700EF2}" destId="{F11D5809-2FE6-499B-AB2A-8084AD793974}" srcOrd="0" destOrd="0" parTransId="{414A752F-A72D-49D5-840B-282F41263F8E}" sibTransId="{A64BFB79-A5BB-4D85-B025-EF3D83B23431}"/>
    <dgm:cxn modelId="{F5276F81-9E81-4CD9-97E3-2B04008FD9D0}" type="presOf" srcId="{EB664336-5765-44A2-A6F8-F7B349EC24C9}" destId="{EB81AC01-35E1-4D97-9049-9F54C4D38725}" srcOrd="0" destOrd="0" presId="urn:microsoft.com/office/officeart/2016/7/layout/HorizontalActionList"/>
    <dgm:cxn modelId="{6714A883-994E-41D0-9C5F-B182F4A78E6C}" type="presOf" srcId="{268F1901-05DD-4B1B-994A-2F0E48700EF2}" destId="{A75DF84A-4E71-4732-88E9-1CE5BE00018D}" srcOrd="0" destOrd="0" presId="urn:microsoft.com/office/officeart/2016/7/layout/HorizontalActionList"/>
    <dgm:cxn modelId="{7FF37F84-A509-4738-B158-4F5293AD7B32}" srcId="{EB664336-5765-44A2-A6F8-F7B349EC24C9}" destId="{91AFFAFE-2124-4203-8541-D178E05B75E2}" srcOrd="1" destOrd="0" parTransId="{72BDD075-B033-498B-AE3C-BD65B4A7E880}" sibTransId="{6263BCFE-FA4F-4B92-8D2C-0C69FDB1CDF0}"/>
    <dgm:cxn modelId="{E448E988-028B-49CE-8B68-A9C9A261A3D4}" srcId="{FD83E101-51AA-4A8D-BAD8-50F5C4C42211}" destId="{268F1901-05DD-4B1B-994A-2F0E48700EF2}" srcOrd="2" destOrd="0" parTransId="{3AEAAD8F-52A8-4206-A815-2E3A961792DB}" sibTransId="{CCBA1DB6-1D20-4A26-8932-096538A49E6B}"/>
    <dgm:cxn modelId="{4358068F-2FF7-414D-B8F4-4561353F191C}" type="presOf" srcId="{F11D5809-2FE6-499B-AB2A-8084AD793974}" destId="{90CAB098-962D-414E-9E5A-2B1F83D9CD48}" srcOrd="0" destOrd="0" presId="urn:microsoft.com/office/officeart/2016/7/layout/HorizontalActionList"/>
    <dgm:cxn modelId="{FE2DCE91-2028-4131-ACD2-D0C8844D9D67}" srcId="{FD83E101-51AA-4A8D-BAD8-50F5C4C42211}" destId="{B0FE995D-07A1-4C5C-9942-BB0EF373F0D7}" srcOrd="3" destOrd="0" parTransId="{EBF1325A-0E67-485E-9CEF-CD36B8E5197A}" sibTransId="{DEDAA0EF-7670-4B0F-98BF-39F198602D35}"/>
    <dgm:cxn modelId="{BCB38BA2-794C-4511-88FF-9770ED56BD29}" type="presOf" srcId="{75DF1B6F-097A-4EB0-B1F2-DC25D9F1D4BC}" destId="{CC74BAAA-A33D-4928-9763-933C64206083}" srcOrd="0" destOrd="1" presId="urn:microsoft.com/office/officeart/2016/7/layout/HorizontalActionList"/>
    <dgm:cxn modelId="{5B84A1AA-B4B7-427E-AF2C-6CA5C6FEC190}" srcId="{EB664336-5765-44A2-A6F8-F7B349EC24C9}" destId="{0FF25282-74D1-420B-BACC-4BE056B527DA}" srcOrd="2" destOrd="0" parTransId="{4C533840-8979-4277-9784-D8988E7F6148}" sibTransId="{E2113099-B1F1-45C1-9E49-5FB78DD210F7}"/>
    <dgm:cxn modelId="{35B533BC-A448-4034-87E8-D488681608AF}" srcId="{B0FE995D-07A1-4C5C-9942-BB0EF373F0D7}" destId="{670D6270-C98F-4633-871A-CEC9548F0E8C}" srcOrd="3" destOrd="0" parTransId="{E8441AB8-98D4-467C-AC35-944A5512EEC4}" sibTransId="{C3E93513-F5E4-4F04-BC5B-F0C29BE9858D}"/>
    <dgm:cxn modelId="{C8E665CD-99A1-4F76-898B-15369C97C272}" srcId="{B0FE995D-07A1-4C5C-9942-BB0EF373F0D7}" destId="{75DF1B6F-097A-4EB0-B1F2-DC25D9F1D4BC}" srcOrd="1" destOrd="0" parTransId="{D6293A24-8F8C-4AE2-86CA-7208A45521B0}" sibTransId="{899224FA-0CC5-4649-B605-D6C3B096AD67}"/>
    <dgm:cxn modelId="{1CE47CCE-EAB2-4AD4-BA5C-29C157DDFF38}" type="presOf" srcId="{0FF25282-74D1-420B-BACC-4BE056B527DA}" destId="{CC23190D-8A62-492E-BB0F-359965E6B0EF}" srcOrd="0" destOrd="2" presId="urn:microsoft.com/office/officeart/2016/7/layout/HorizontalActionList"/>
    <dgm:cxn modelId="{2FC2FBD8-50DD-43E0-AD8C-D790F6565DB9}" type="presOf" srcId="{670D6270-C98F-4633-871A-CEC9548F0E8C}" destId="{CC74BAAA-A33D-4928-9763-933C64206083}" srcOrd="0" destOrd="3" presId="urn:microsoft.com/office/officeart/2016/7/layout/HorizontalActionList"/>
    <dgm:cxn modelId="{A4CFB4D9-7EE7-4D3E-847E-1A4E9E09EF03}" type="presOf" srcId="{2E91AE8A-F8AA-40F8-9E8D-2E6741D9404B}" destId="{4F0E2C5E-974B-4EF7-B92F-61009255858B}" srcOrd="0" destOrd="0" presId="urn:microsoft.com/office/officeart/2016/7/layout/HorizontalActionList"/>
    <dgm:cxn modelId="{AFCE3BE3-BE9D-40C2-8C33-58B06F29E116}" type="presOf" srcId="{FD83E101-51AA-4A8D-BAD8-50F5C4C42211}" destId="{4041A68A-E0A5-4893-9157-903EA701356D}" srcOrd="0" destOrd="0" presId="urn:microsoft.com/office/officeart/2016/7/layout/HorizontalActionList"/>
    <dgm:cxn modelId="{0BBA62E3-F04E-4097-BA25-AF1D3E15C1CD}" type="presOf" srcId="{6650A9A9-D303-4DCE-B3FE-1154C6E7FE8C}" destId="{CC74BAAA-A33D-4928-9763-933C64206083}" srcOrd="0" destOrd="0" presId="urn:microsoft.com/office/officeart/2016/7/layout/HorizontalActionList"/>
    <dgm:cxn modelId="{D703A2E4-7C50-4B44-9356-74FDBE55DDAD}" type="presOf" srcId="{B0FE995D-07A1-4C5C-9942-BB0EF373F0D7}" destId="{1AA33970-3959-4E1D-AAA5-134512F986AF}" srcOrd="0" destOrd="0" presId="urn:microsoft.com/office/officeart/2016/7/layout/HorizontalActionList"/>
    <dgm:cxn modelId="{ADB728E5-EFD8-4B87-BBC8-3A85F78C54C9}" type="presOf" srcId="{91AFFAFE-2124-4203-8541-D178E05B75E2}" destId="{CC23190D-8A62-492E-BB0F-359965E6B0EF}" srcOrd="0" destOrd="1" presId="urn:microsoft.com/office/officeart/2016/7/layout/HorizontalActionList"/>
    <dgm:cxn modelId="{C7BEACE6-2E18-4B61-AD52-FB0A2C563F69}" srcId="{EB664336-5765-44A2-A6F8-F7B349EC24C9}" destId="{12227F35-90F7-4535-A55A-EA10F9291C1E}" srcOrd="0" destOrd="0" parTransId="{083769AF-E0C8-49BE-8FA8-586F151B58C6}" sibTransId="{9651D08A-8943-4264-9DCB-C3F7A693208D}"/>
    <dgm:cxn modelId="{5EB53FEB-AD80-493E-83BE-125433491F51}" type="presOf" srcId="{12227F35-90F7-4535-A55A-EA10F9291C1E}" destId="{CC23190D-8A62-492E-BB0F-359965E6B0EF}" srcOrd="0" destOrd="0" presId="urn:microsoft.com/office/officeart/2016/7/layout/HorizontalActionList"/>
    <dgm:cxn modelId="{95BFE129-1F89-4A49-A52A-A503B0882A51}" type="presParOf" srcId="{4041A68A-E0A5-4893-9157-903EA701356D}" destId="{E19E6F64-1C71-4736-9847-6D46525CA06C}" srcOrd="0" destOrd="0" presId="urn:microsoft.com/office/officeart/2016/7/layout/HorizontalActionList"/>
    <dgm:cxn modelId="{B0621934-ED94-4C00-98D0-4AC8A006CC72}" type="presParOf" srcId="{E19E6F64-1C71-4736-9847-6D46525CA06C}" destId="{EB81AC01-35E1-4D97-9049-9F54C4D38725}" srcOrd="0" destOrd="0" presId="urn:microsoft.com/office/officeart/2016/7/layout/HorizontalActionList"/>
    <dgm:cxn modelId="{2E3EB993-7363-41BC-A058-B88FC8E11EB6}" type="presParOf" srcId="{E19E6F64-1C71-4736-9847-6D46525CA06C}" destId="{CC23190D-8A62-492E-BB0F-359965E6B0EF}" srcOrd="1" destOrd="0" presId="urn:microsoft.com/office/officeart/2016/7/layout/HorizontalActionList"/>
    <dgm:cxn modelId="{FED1F288-195A-4186-BBA3-8B49B549FC28}" type="presParOf" srcId="{4041A68A-E0A5-4893-9157-903EA701356D}" destId="{6F95095E-92D2-4C41-9880-4CD148D6F2F9}" srcOrd="1" destOrd="0" presId="urn:microsoft.com/office/officeart/2016/7/layout/HorizontalActionList"/>
    <dgm:cxn modelId="{77F7A02A-64A9-4450-B36E-D3120D1B9E49}" type="presParOf" srcId="{4041A68A-E0A5-4893-9157-903EA701356D}" destId="{4C397631-1314-46A7-89B1-DA15808E564A}" srcOrd="2" destOrd="0" presId="urn:microsoft.com/office/officeart/2016/7/layout/HorizontalActionList"/>
    <dgm:cxn modelId="{F47BAE16-D4FB-4DCE-B22D-12F29622F628}" type="presParOf" srcId="{4C397631-1314-46A7-89B1-DA15808E564A}" destId="{B92CF7EA-A734-4521-90B8-BB91498EB8C6}" srcOrd="0" destOrd="0" presId="urn:microsoft.com/office/officeart/2016/7/layout/HorizontalActionList"/>
    <dgm:cxn modelId="{9DFAA98A-3D62-4BBD-9442-0E7A93ADFBE6}" type="presParOf" srcId="{4C397631-1314-46A7-89B1-DA15808E564A}" destId="{4F0E2C5E-974B-4EF7-B92F-61009255858B}" srcOrd="1" destOrd="0" presId="urn:microsoft.com/office/officeart/2016/7/layout/HorizontalActionList"/>
    <dgm:cxn modelId="{DB9DB7F6-144A-45E4-B786-688A47A2EFEA}" type="presParOf" srcId="{4041A68A-E0A5-4893-9157-903EA701356D}" destId="{D78E9AC5-9FAE-4E42-926E-85A8DFEF442E}" srcOrd="3" destOrd="0" presId="urn:microsoft.com/office/officeart/2016/7/layout/HorizontalActionList"/>
    <dgm:cxn modelId="{65131D5F-29CC-4CFD-8835-6DFBCD8065AA}" type="presParOf" srcId="{4041A68A-E0A5-4893-9157-903EA701356D}" destId="{2B9A1FEB-EB14-49C7-A90A-9CDF3DD5E9B1}" srcOrd="4" destOrd="0" presId="urn:microsoft.com/office/officeart/2016/7/layout/HorizontalActionList"/>
    <dgm:cxn modelId="{3FF4FCF4-4E05-4171-8A60-FFD7C2D01441}" type="presParOf" srcId="{2B9A1FEB-EB14-49C7-A90A-9CDF3DD5E9B1}" destId="{A75DF84A-4E71-4732-88E9-1CE5BE00018D}" srcOrd="0" destOrd="0" presId="urn:microsoft.com/office/officeart/2016/7/layout/HorizontalActionList"/>
    <dgm:cxn modelId="{EA0EE77D-5A66-428D-8AC7-756170516164}" type="presParOf" srcId="{2B9A1FEB-EB14-49C7-A90A-9CDF3DD5E9B1}" destId="{90CAB098-962D-414E-9E5A-2B1F83D9CD48}" srcOrd="1" destOrd="0" presId="urn:microsoft.com/office/officeart/2016/7/layout/HorizontalActionList"/>
    <dgm:cxn modelId="{66870888-65AA-4933-A4B6-E6F45C3F73B7}" type="presParOf" srcId="{4041A68A-E0A5-4893-9157-903EA701356D}" destId="{2AD17809-59E0-4FDE-B4C8-089618EA80C3}" srcOrd="5" destOrd="0" presId="urn:microsoft.com/office/officeart/2016/7/layout/HorizontalActionList"/>
    <dgm:cxn modelId="{27EF6B5F-581C-4321-BC8F-7BAC6E2CCA95}" type="presParOf" srcId="{4041A68A-E0A5-4893-9157-903EA701356D}" destId="{DED1B2D3-68C2-4AB3-821E-EE0EBE5A39EA}" srcOrd="6" destOrd="0" presId="urn:microsoft.com/office/officeart/2016/7/layout/HorizontalActionList"/>
    <dgm:cxn modelId="{010941E4-FDCB-4950-B93E-D0D30FFDD53D}" type="presParOf" srcId="{DED1B2D3-68C2-4AB3-821E-EE0EBE5A39EA}" destId="{1AA33970-3959-4E1D-AAA5-134512F986AF}" srcOrd="0" destOrd="0" presId="urn:microsoft.com/office/officeart/2016/7/layout/HorizontalActionList"/>
    <dgm:cxn modelId="{CFE2B9CD-611C-45E2-ABE8-7E439E655237}" type="presParOf" srcId="{DED1B2D3-68C2-4AB3-821E-EE0EBE5A39EA}" destId="{CC74BAAA-A33D-4928-9763-933C64206083}"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5D3EE5-5248-42B3-8BF1-04A684A13A3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FA1D9AC1-61D2-4FDF-B9C6-2CA926A12ADC}">
      <dgm:prSet custT="1"/>
      <dgm:spPr/>
      <dgm:t>
        <a:bodyPr/>
        <a:lstStyle/>
        <a:p>
          <a:r>
            <a:rPr lang="de-DE" sz="2800" dirty="0"/>
            <a:t>Für österreichische Staatsbürger/innen:</a:t>
          </a:r>
          <a:br>
            <a:rPr lang="de-DE" sz="2800" dirty="0"/>
          </a:br>
          <a:r>
            <a:rPr lang="de-DE" sz="2800" dirty="0"/>
            <a:t>Bis zu </a:t>
          </a:r>
          <a:r>
            <a:rPr lang="de-DE" sz="2800" b="1" dirty="0"/>
            <a:t>90 Tage visumfrei</a:t>
          </a:r>
          <a:r>
            <a:rPr lang="de-DE" sz="2800" dirty="0"/>
            <a:t> mit gültigem Reisepass</a:t>
          </a:r>
          <a:endParaRPr lang="en-US" sz="2800" dirty="0"/>
        </a:p>
      </dgm:t>
    </dgm:pt>
    <dgm:pt modelId="{DF2FAC0A-C2D1-4304-9582-CC97F055FA7E}" type="parTrans" cxnId="{F079EF28-DB69-4F4C-A642-683FC868C312}">
      <dgm:prSet/>
      <dgm:spPr/>
      <dgm:t>
        <a:bodyPr/>
        <a:lstStyle/>
        <a:p>
          <a:endParaRPr lang="en-US"/>
        </a:p>
      </dgm:t>
    </dgm:pt>
    <dgm:pt modelId="{016758C2-12BD-46A4-8143-077F2824C384}" type="sibTrans" cxnId="{F079EF28-DB69-4F4C-A642-683FC868C312}">
      <dgm:prSet/>
      <dgm:spPr/>
      <dgm:t>
        <a:bodyPr/>
        <a:lstStyle/>
        <a:p>
          <a:endParaRPr lang="en-US"/>
        </a:p>
      </dgm:t>
    </dgm:pt>
    <dgm:pt modelId="{B1A395C3-34BA-4112-8C69-72E6AE0CA537}">
      <dgm:prSet custT="1"/>
      <dgm:spPr/>
      <dgm:t>
        <a:bodyPr/>
        <a:lstStyle/>
        <a:p>
          <a:r>
            <a:rPr lang="de-DE" sz="2800" dirty="0"/>
            <a:t>Keine Impfpflichten oder</a:t>
          </a:r>
          <a:r>
            <a:rPr lang="de-AT" sz="2800" dirty="0"/>
            <a:t> elektronische Reisegenehmigung (K‑ETA) erforderlich </a:t>
          </a:r>
          <a:br>
            <a:rPr lang="de-AT" sz="2800" dirty="0"/>
          </a:br>
          <a:r>
            <a:rPr lang="de-AT" sz="2800" dirty="0"/>
            <a:t>(bis mind. 31. Dez 2026)</a:t>
          </a:r>
          <a:endParaRPr lang="en-US" sz="2800" dirty="0"/>
        </a:p>
      </dgm:t>
    </dgm:pt>
    <dgm:pt modelId="{DB27D6DD-72B4-4A9D-A29C-1FB78612B71D}" type="parTrans" cxnId="{D9F0389F-65E9-483A-9EDB-FE179BE0D080}">
      <dgm:prSet/>
      <dgm:spPr/>
      <dgm:t>
        <a:bodyPr/>
        <a:lstStyle/>
        <a:p>
          <a:endParaRPr lang="en-US"/>
        </a:p>
      </dgm:t>
    </dgm:pt>
    <dgm:pt modelId="{8A98DA7E-EA05-4796-9AAA-16AA983CF859}" type="sibTrans" cxnId="{D9F0389F-65E9-483A-9EDB-FE179BE0D080}">
      <dgm:prSet/>
      <dgm:spPr/>
      <dgm:t>
        <a:bodyPr/>
        <a:lstStyle/>
        <a:p>
          <a:endParaRPr lang="en-US"/>
        </a:p>
      </dgm:t>
    </dgm:pt>
    <dgm:pt modelId="{5BC784A8-DFB6-4E6A-B1EF-0AC54346FD29}" type="pres">
      <dgm:prSet presAssocID="{4F5D3EE5-5248-42B3-8BF1-04A684A13A3C}" presName="Name0" presStyleCnt="0">
        <dgm:presLayoutVars>
          <dgm:dir/>
          <dgm:resizeHandles val="exact"/>
        </dgm:presLayoutVars>
      </dgm:prSet>
      <dgm:spPr/>
    </dgm:pt>
    <dgm:pt modelId="{395A5DAF-E291-4525-910E-D400C5475492}" type="pres">
      <dgm:prSet presAssocID="{FA1D9AC1-61D2-4FDF-B9C6-2CA926A12ADC}" presName="node" presStyleLbl="node1" presStyleIdx="0" presStyleCnt="2">
        <dgm:presLayoutVars>
          <dgm:bulletEnabled val="1"/>
        </dgm:presLayoutVars>
      </dgm:prSet>
      <dgm:spPr/>
    </dgm:pt>
    <dgm:pt modelId="{D59558DA-02CD-4541-9FBD-D11188AD55D7}" type="pres">
      <dgm:prSet presAssocID="{016758C2-12BD-46A4-8143-077F2824C384}" presName="sibTrans" presStyleLbl="sibTrans1D1" presStyleIdx="0" presStyleCnt="1"/>
      <dgm:spPr/>
    </dgm:pt>
    <dgm:pt modelId="{36AB5BA8-072B-4B07-B11F-333F4487FFBA}" type="pres">
      <dgm:prSet presAssocID="{016758C2-12BD-46A4-8143-077F2824C384}" presName="connectorText" presStyleLbl="sibTrans1D1" presStyleIdx="0" presStyleCnt="1"/>
      <dgm:spPr/>
    </dgm:pt>
    <dgm:pt modelId="{2B720418-7B43-433C-B14A-77F0AC825164}" type="pres">
      <dgm:prSet presAssocID="{B1A395C3-34BA-4112-8C69-72E6AE0CA537}" presName="node" presStyleLbl="node1" presStyleIdx="1" presStyleCnt="2">
        <dgm:presLayoutVars>
          <dgm:bulletEnabled val="1"/>
        </dgm:presLayoutVars>
      </dgm:prSet>
      <dgm:spPr/>
    </dgm:pt>
  </dgm:ptLst>
  <dgm:cxnLst>
    <dgm:cxn modelId="{5D999507-B347-4194-9F99-7978B5DA8152}" type="presOf" srcId="{4F5D3EE5-5248-42B3-8BF1-04A684A13A3C}" destId="{5BC784A8-DFB6-4E6A-B1EF-0AC54346FD29}" srcOrd="0" destOrd="0" presId="urn:microsoft.com/office/officeart/2016/7/layout/RepeatingBendingProcessNew"/>
    <dgm:cxn modelId="{F079EF28-DB69-4F4C-A642-683FC868C312}" srcId="{4F5D3EE5-5248-42B3-8BF1-04A684A13A3C}" destId="{FA1D9AC1-61D2-4FDF-B9C6-2CA926A12ADC}" srcOrd="0" destOrd="0" parTransId="{DF2FAC0A-C2D1-4304-9582-CC97F055FA7E}" sibTransId="{016758C2-12BD-46A4-8143-077F2824C384}"/>
    <dgm:cxn modelId="{04A4832E-BA0D-4550-A73F-38D9EE72C5BF}" type="presOf" srcId="{016758C2-12BD-46A4-8143-077F2824C384}" destId="{36AB5BA8-072B-4B07-B11F-333F4487FFBA}" srcOrd="1" destOrd="0" presId="urn:microsoft.com/office/officeart/2016/7/layout/RepeatingBendingProcessNew"/>
    <dgm:cxn modelId="{EC5FD28C-595B-46DF-8F23-6A95F2023A91}" type="presOf" srcId="{B1A395C3-34BA-4112-8C69-72E6AE0CA537}" destId="{2B720418-7B43-433C-B14A-77F0AC825164}" srcOrd="0" destOrd="0" presId="urn:microsoft.com/office/officeart/2016/7/layout/RepeatingBendingProcessNew"/>
    <dgm:cxn modelId="{9C45C19A-1263-4096-83ED-14B6EFC6E61E}" type="presOf" srcId="{FA1D9AC1-61D2-4FDF-B9C6-2CA926A12ADC}" destId="{395A5DAF-E291-4525-910E-D400C5475492}" srcOrd="0" destOrd="0" presId="urn:microsoft.com/office/officeart/2016/7/layout/RepeatingBendingProcessNew"/>
    <dgm:cxn modelId="{D9F0389F-65E9-483A-9EDB-FE179BE0D080}" srcId="{4F5D3EE5-5248-42B3-8BF1-04A684A13A3C}" destId="{B1A395C3-34BA-4112-8C69-72E6AE0CA537}" srcOrd="1" destOrd="0" parTransId="{DB27D6DD-72B4-4A9D-A29C-1FB78612B71D}" sibTransId="{8A98DA7E-EA05-4796-9AAA-16AA983CF859}"/>
    <dgm:cxn modelId="{A05E4DE5-8621-4F59-9E68-7544A34C78F7}" type="presOf" srcId="{016758C2-12BD-46A4-8143-077F2824C384}" destId="{D59558DA-02CD-4541-9FBD-D11188AD55D7}" srcOrd="0" destOrd="0" presId="urn:microsoft.com/office/officeart/2016/7/layout/RepeatingBendingProcessNew"/>
    <dgm:cxn modelId="{26AD4FED-F802-4497-B782-BF9779434163}" type="presParOf" srcId="{5BC784A8-DFB6-4E6A-B1EF-0AC54346FD29}" destId="{395A5DAF-E291-4525-910E-D400C5475492}" srcOrd="0" destOrd="0" presId="urn:microsoft.com/office/officeart/2016/7/layout/RepeatingBendingProcessNew"/>
    <dgm:cxn modelId="{1F2E3F38-CC23-4C24-9BCB-14BE501075B0}" type="presParOf" srcId="{5BC784A8-DFB6-4E6A-B1EF-0AC54346FD29}" destId="{D59558DA-02CD-4541-9FBD-D11188AD55D7}" srcOrd="1" destOrd="0" presId="urn:microsoft.com/office/officeart/2016/7/layout/RepeatingBendingProcessNew"/>
    <dgm:cxn modelId="{5F0772B1-F762-47B7-A341-7CD7A98F26D4}" type="presParOf" srcId="{D59558DA-02CD-4541-9FBD-D11188AD55D7}" destId="{36AB5BA8-072B-4B07-B11F-333F4487FFBA}" srcOrd="0" destOrd="0" presId="urn:microsoft.com/office/officeart/2016/7/layout/RepeatingBendingProcessNew"/>
    <dgm:cxn modelId="{044C1FBA-DF60-47E3-9F50-4BE166BAA61F}" type="presParOf" srcId="{5BC784A8-DFB6-4E6A-B1EF-0AC54346FD29}" destId="{2B720418-7B43-433C-B14A-77F0AC825164}"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4C704-A7CC-4304-8861-0ABD1256E475}">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b="1" kern="1200" dirty="0"/>
            <a:t>Im 17. Jh.: </a:t>
          </a:r>
          <a:r>
            <a:rPr lang="de-DE" sz="2500" kern="1200" dirty="0"/>
            <a:t>Leien gründen kath. Kirche; Treffen im Geheimen, starke Verfolgung, viele Märtyrer</a:t>
          </a:r>
          <a:endParaRPr lang="en-US" sz="2500" kern="1200" dirty="0"/>
        </a:p>
      </dsp:txBody>
      <dsp:txXfrm>
        <a:off x="0" y="39687"/>
        <a:ext cx="3286125" cy="1971675"/>
      </dsp:txXfrm>
    </dsp:sp>
    <dsp:sp modelId="{CCDBF076-4CD1-4B92-A1F1-142CC6B32592}">
      <dsp:nvSpPr>
        <dsp:cNvPr id="0" name=""/>
        <dsp:cNvSpPr/>
      </dsp:nvSpPr>
      <dsp:spPr>
        <a:xfrm>
          <a:off x="3614737" y="39687"/>
          <a:ext cx="3286125" cy="1971675"/>
        </a:xfrm>
        <a:prstGeom prst="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b="1" kern="1200" dirty="0"/>
            <a:t>Im 19. Jh.: </a:t>
          </a:r>
          <a:r>
            <a:rPr lang="de-DE" sz="2500" kern="1200" dirty="0"/>
            <a:t>Aufbau einer eigenen Kirchenstruktur und Ausbildung koreanischer Priester</a:t>
          </a:r>
          <a:endParaRPr lang="en-US" sz="2500" kern="1200" dirty="0"/>
        </a:p>
      </dsp:txBody>
      <dsp:txXfrm>
        <a:off x="3614737" y="39687"/>
        <a:ext cx="3286125" cy="1971675"/>
      </dsp:txXfrm>
    </dsp:sp>
    <dsp:sp modelId="{C29A14C8-92B4-4FC0-9CF8-899C871E0738}">
      <dsp:nvSpPr>
        <dsp:cNvPr id="0" name=""/>
        <dsp:cNvSpPr/>
      </dsp:nvSpPr>
      <dsp:spPr>
        <a:xfrm>
          <a:off x="7229475" y="39687"/>
          <a:ext cx="3286125" cy="1971675"/>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AT" sz="2500" b="1" kern="1200" dirty="0"/>
            <a:t>1984: </a:t>
          </a:r>
          <a:r>
            <a:rPr lang="de-DE" sz="2500" kern="1200" dirty="0"/>
            <a:t>Papst Johannes Paul II.: Heiligsprechung von 103 koreanischen Märtyrern</a:t>
          </a:r>
          <a:endParaRPr lang="en-US" sz="2500" kern="1200" dirty="0"/>
        </a:p>
      </dsp:txBody>
      <dsp:txXfrm>
        <a:off x="7229475" y="39687"/>
        <a:ext cx="3286125" cy="1971675"/>
      </dsp:txXfrm>
    </dsp:sp>
    <dsp:sp modelId="{89BF06FD-DC30-4BAA-A88B-C0A9DB81FD78}">
      <dsp:nvSpPr>
        <dsp:cNvPr id="0" name=""/>
        <dsp:cNvSpPr/>
      </dsp:nvSpPr>
      <dsp:spPr>
        <a:xfrm>
          <a:off x="1807368" y="2339975"/>
          <a:ext cx="3286125" cy="1971675"/>
        </a:xfrm>
        <a:prstGeom prst="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AT" sz="2500" b="1" kern="1200" dirty="0"/>
            <a:t>2014: </a:t>
          </a:r>
          <a:r>
            <a:rPr lang="de-DE" sz="2500" kern="1200" dirty="0"/>
            <a:t>Papst Franziskus: Besuch in Korea und Seligsprechung von 124 Märtyrern</a:t>
          </a:r>
          <a:endParaRPr lang="en-US" sz="2500" kern="1200" dirty="0"/>
        </a:p>
      </dsp:txBody>
      <dsp:txXfrm>
        <a:off x="1807368" y="2339975"/>
        <a:ext cx="3286125" cy="1971675"/>
      </dsp:txXfrm>
    </dsp:sp>
    <dsp:sp modelId="{78022832-D8BD-40CB-9411-0332F6E9C1E2}">
      <dsp:nvSpPr>
        <dsp:cNvPr id="0" name=""/>
        <dsp:cNvSpPr/>
      </dsp:nvSpPr>
      <dsp:spPr>
        <a:xfrm>
          <a:off x="5422106" y="2339975"/>
          <a:ext cx="3286125" cy="1971675"/>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b="1" kern="1200" dirty="0"/>
            <a:t>Kirche heute: </a:t>
          </a:r>
          <a:r>
            <a:rPr lang="de-DE" sz="2500" kern="1200" dirty="0"/>
            <a:t>Symbol für Standhaftigkeit und Treue im Glauben</a:t>
          </a:r>
          <a:endParaRPr lang="en-US" sz="2500" kern="1200" dirty="0"/>
        </a:p>
      </dsp:txBody>
      <dsp:txXfrm>
        <a:off x="5422106"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1AC01-35E1-4D97-9049-9F54C4D38725}">
      <dsp:nvSpPr>
        <dsp:cNvPr id="0" name=""/>
        <dsp:cNvSpPr/>
      </dsp:nvSpPr>
      <dsp:spPr>
        <a:xfrm>
          <a:off x="5635" y="191086"/>
          <a:ext cx="2009674" cy="60290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8809" tIns="158809" rIns="158809" bIns="158809" numCol="1" spcCol="1270" anchor="ctr" anchorCtr="0">
          <a:noAutofit/>
        </a:bodyPr>
        <a:lstStyle/>
        <a:p>
          <a:pPr marL="0" lvl="0" indent="0" algn="ctr" defTabSz="666750">
            <a:lnSpc>
              <a:spcPct val="90000"/>
            </a:lnSpc>
            <a:spcBef>
              <a:spcPct val="0"/>
            </a:spcBef>
            <a:spcAft>
              <a:spcPct val="35000"/>
            </a:spcAft>
            <a:buNone/>
          </a:pPr>
          <a:r>
            <a:rPr lang="de-AT" sz="1500" b="1" kern="1200" dirty="0"/>
            <a:t>Das Kreuz</a:t>
          </a:r>
          <a:endParaRPr lang="en-US" sz="1500" kern="1200" dirty="0"/>
        </a:p>
      </dsp:txBody>
      <dsp:txXfrm>
        <a:off x="5635" y="191086"/>
        <a:ext cx="2009674" cy="602902"/>
      </dsp:txXfrm>
    </dsp:sp>
    <dsp:sp modelId="{CC23190D-8A62-492E-BB0F-359965E6B0EF}">
      <dsp:nvSpPr>
        <dsp:cNvPr id="0" name=""/>
        <dsp:cNvSpPr/>
      </dsp:nvSpPr>
      <dsp:spPr>
        <a:xfrm>
          <a:off x="5635" y="793988"/>
          <a:ext cx="2009674" cy="202459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511" tIns="198511" rIns="198511" bIns="198511" numCol="1" spcCol="1270" anchor="t" anchorCtr="0">
          <a:noAutofit/>
        </a:bodyPr>
        <a:lstStyle/>
        <a:p>
          <a:pPr marL="0" lvl="0" indent="0" algn="l" defTabSz="488950">
            <a:lnSpc>
              <a:spcPct val="90000"/>
            </a:lnSpc>
            <a:spcBef>
              <a:spcPct val="0"/>
            </a:spcBef>
            <a:spcAft>
              <a:spcPct val="35000"/>
            </a:spcAft>
            <a:buNone/>
          </a:pPr>
          <a:r>
            <a:rPr lang="de-AT" sz="1100" kern="1200" dirty="0"/>
            <a:t>Roter Pinselstrich = Gottes Wille</a:t>
          </a:r>
          <a:endParaRPr lang="en-US" sz="1100" kern="1200" dirty="0"/>
        </a:p>
        <a:p>
          <a:pPr marL="0" lvl="0" indent="0" algn="l" defTabSz="488950">
            <a:lnSpc>
              <a:spcPct val="90000"/>
            </a:lnSpc>
            <a:spcBef>
              <a:spcPct val="0"/>
            </a:spcBef>
            <a:spcAft>
              <a:spcPct val="35000"/>
            </a:spcAft>
            <a:buNone/>
          </a:pPr>
          <a:r>
            <a:rPr lang="de-AT" sz="1100" kern="1200" dirty="0"/>
            <a:t>Blauer Pinselstrich = auf Erden </a:t>
          </a:r>
          <a:endParaRPr lang="en-US" sz="1100" kern="1200" dirty="0"/>
        </a:p>
        <a:p>
          <a:pPr marL="0" lvl="0" indent="0" algn="l" defTabSz="488950">
            <a:lnSpc>
              <a:spcPct val="90000"/>
            </a:lnSpc>
            <a:spcBef>
              <a:spcPct val="0"/>
            </a:spcBef>
            <a:spcAft>
              <a:spcPct val="35000"/>
            </a:spcAft>
            <a:buNone/>
          </a:pPr>
          <a:r>
            <a:rPr lang="de-AT" sz="1100" kern="1200" dirty="0"/>
            <a:t>Gelber Kreis = Heiliger Geist &amp; Sieg Christi</a:t>
          </a:r>
          <a:endParaRPr lang="en-US" sz="1100" kern="1200" dirty="0"/>
        </a:p>
      </dsp:txBody>
      <dsp:txXfrm>
        <a:off x="5635" y="793988"/>
        <a:ext cx="2009674" cy="2024591"/>
      </dsp:txXfrm>
    </dsp:sp>
    <dsp:sp modelId="{B92CF7EA-A734-4521-90B8-BB91498EB8C6}">
      <dsp:nvSpPr>
        <dsp:cNvPr id="0" name=""/>
        <dsp:cNvSpPr/>
      </dsp:nvSpPr>
      <dsp:spPr>
        <a:xfrm>
          <a:off x="2123203" y="191086"/>
          <a:ext cx="2009674" cy="60290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8809" tIns="158809" rIns="158809" bIns="158809" numCol="1" spcCol="1270" anchor="ctr" anchorCtr="0">
          <a:noAutofit/>
        </a:bodyPr>
        <a:lstStyle/>
        <a:p>
          <a:pPr marL="0" lvl="0" indent="0" algn="ctr" defTabSz="666750">
            <a:lnSpc>
              <a:spcPct val="90000"/>
            </a:lnSpc>
            <a:spcBef>
              <a:spcPct val="0"/>
            </a:spcBef>
            <a:spcAft>
              <a:spcPct val="35000"/>
            </a:spcAft>
            <a:buNone/>
          </a:pPr>
          <a:r>
            <a:rPr lang="de-AT" sz="1500" b="1" kern="1200" dirty="0"/>
            <a:t>Die Kalligrafie</a:t>
          </a:r>
          <a:endParaRPr lang="en-US" sz="1500" kern="1200" dirty="0"/>
        </a:p>
      </dsp:txBody>
      <dsp:txXfrm>
        <a:off x="2123203" y="191086"/>
        <a:ext cx="2009674" cy="602902"/>
      </dsp:txXfrm>
    </dsp:sp>
    <dsp:sp modelId="{4F0E2C5E-974B-4EF7-B92F-61009255858B}">
      <dsp:nvSpPr>
        <dsp:cNvPr id="0" name=""/>
        <dsp:cNvSpPr/>
      </dsp:nvSpPr>
      <dsp:spPr>
        <a:xfrm>
          <a:off x="2123203" y="793988"/>
          <a:ext cx="2009674" cy="202459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511" tIns="198511" rIns="198511" bIns="198511" numCol="1" spcCol="1270" anchor="t" anchorCtr="0">
          <a:noAutofit/>
        </a:bodyPr>
        <a:lstStyle/>
        <a:p>
          <a:pPr marL="0" lvl="0" indent="0" algn="l" defTabSz="488950">
            <a:lnSpc>
              <a:spcPct val="90000"/>
            </a:lnSpc>
            <a:spcBef>
              <a:spcPct val="0"/>
            </a:spcBef>
            <a:spcAft>
              <a:spcPct val="35000"/>
            </a:spcAft>
            <a:buNone/>
          </a:pPr>
          <a:r>
            <a:rPr lang="de-AT" sz="1100" kern="1200" dirty="0"/>
            <a:t>„</a:t>
          </a:r>
          <a:r>
            <a:rPr lang="ko-KR" sz="1100" kern="1200" dirty="0"/>
            <a:t>서울</a:t>
          </a:r>
          <a:r>
            <a:rPr lang="de-DE" sz="1100" kern="1200" dirty="0"/>
            <a:t>, </a:t>
          </a:r>
          <a:r>
            <a:rPr lang="de-AT" sz="1100" kern="1200" dirty="0"/>
            <a:t>Seoul“ erscheint in traditioneller koreanischer Schrift, ergänzt durch die kreativ integrierten Buchstaben W, Y und D (World Youth Day)</a:t>
          </a:r>
          <a:endParaRPr lang="en-US" sz="1100" kern="1200" dirty="0"/>
        </a:p>
      </dsp:txBody>
      <dsp:txXfrm>
        <a:off x="2123203" y="793988"/>
        <a:ext cx="2009674" cy="2024591"/>
      </dsp:txXfrm>
    </dsp:sp>
    <dsp:sp modelId="{A75DF84A-4E71-4732-88E9-1CE5BE00018D}">
      <dsp:nvSpPr>
        <dsp:cNvPr id="0" name=""/>
        <dsp:cNvSpPr/>
      </dsp:nvSpPr>
      <dsp:spPr>
        <a:xfrm>
          <a:off x="4240772" y="191086"/>
          <a:ext cx="2009674" cy="60290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8809" tIns="158809" rIns="158809" bIns="158809" numCol="1" spcCol="1270" anchor="ctr" anchorCtr="0">
          <a:noAutofit/>
        </a:bodyPr>
        <a:lstStyle/>
        <a:p>
          <a:pPr marL="0" lvl="0" indent="0" algn="ctr" defTabSz="666750">
            <a:lnSpc>
              <a:spcPct val="90000"/>
            </a:lnSpc>
            <a:spcBef>
              <a:spcPct val="0"/>
            </a:spcBef>
            <a:spcAft>
              <a:spcPct val="35000"/>
            </a:spcAft>
            <a:buNone/>
          </a:pPr>
          <a:r>
            <a:rPr lang="de-AT" sz="1500" b="1" kern="1200" dirty="0"/>
            <a:t>Die stilisierte Person</a:t>
          </a:r>
          <a:endParaRPr lang="en-US" sz="1500" kern="1200" dirty="0"/>
        </a:p>
      </dsp:txBody>
      <dsp:txXfrm>
        <a:off x="4240772" y="191086"/>
        <a:ext cx="2009674" cy="602902"/>
      </dsp:txXfrm>
    </dsp:sp>
    <dsp:sp modelId="{90CAB098-962D-414E-9E5A-2B1F83D9CD48}">
      <dsp:nvSpPr>
        <dsp:cNvPr id="0" name=""/>
        <dsp:cNvSpPr/>
      </dsp:nvSpPr>
      <dsp:spPr>
        <a:xfrm>
          <a:off x="4240772" y="793988"/>
          <a:ext cx="2009674" cy="202459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511" tIns="198511" rIns="198511" bIns="198511" numCol="1" spcCol="1270" anchor="t" anchorCtr="0">
          <a:noAutofit/>
        </a:bodyPr>
        <a:lstStyle/>
        <a:p>
          <a:pPr marL="0" lvl="0" indent="0" algn="l" defTabSz="488950">
            <a:lnSpc>
              <a:spcPct val="90000"/>
            </a:lnSpc>
            <a:spcBef>
              <a:spcPct val="0"/>
            </a:spcBef>
            <a:spcAft>
              <a:spcPct val="35000"/>
            </a:spcAft>
            <a:buNone/>
          </a:pPr>
          <a:r>
            <a:rPr lang="de-AT" sz="1100" kern="1200" dirty="0"/>
            <a:t>Das Kreuz zusammen mit dem koreanischen Buchstaben „</a:t>
          </a:r>
          <a:r>
            <a:rPr lang="de-AT" sz="1100" kern="1200" dirty="0" err="1"/>
            <a:t>ieung</a:t>
          </a:r>
          <a:r>
            <a:rPr lang="de-AT" sz="1100" kern="1200" dirty="0"/>
            <a:t>“ (</a:t>
          </a:r>
          <a:r>
            <a:rPr lang="ko-KR" sz="1100" kern="1200" dirty="0" err="1"/>
            <a:t>ㅇ</a:t>
          </a:r>
          <a:r>
            <a:rPr lang="de-DE" sz="1100" kern="1200" dirty="0"/>
            <a:t>) </a:t>
          </a:r>
          <a:r>
            <a:rPr lang="de-AT" sz="1100" kern="1200" dirty="0"/>
            <a:t>= die Silhouette eines begeisterten, jungen Menschen.</a:t>
          </a:r>
          <a:endParaRPr lang="en-US" sz="1100" kern="1200" dirty="0"/>
        </a:p>
      </dsp:txBody>
      <dsp:txXfrm>
        <a:off x="4240772" y="793988"/>
        <a:ext cx="2009674" cy="2024591"/>
      </dsp:txXfrm>
    </dsp:sp>
    <dsp:sp modelId="{1AA33970-3959-4E1D-AAA5-134512F986AF}">
      <dsp:nvSpPr>
        <dsp:cNvPr id="0" name=""/>
        <dsp:cNvSpPr/>
      </dsp:nvSpPr>
      <dsp:spPr>
        <a:xfrm>
          <a:off x="6358341" y="191086"/>
          <a:ext cx="2009674" cy="60290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58809" tIns="158809" rIns="158809" bIns="158809" numCol="1" spcCol="1270" anchor="ctr" anchorCtr="0">
          <a:noAutofit/>
        </a:bodyPr>
        <a:lstStyle/>
        <a:p>
          <a:pPr marL="0" lvl="0" indent="0" algn="ctr" defTabSz="666750">
            <a:lnSpc>
              <a:spcPct val="90000"/>
            </a:lnSpc>
            <a:spcBef>
              <a:spcPct val="0"/>
            </a:spcBef>
            <a:spcAft>
              <a:spcPct val="35000"/>
            </a:spcAft>
            <a:buNone/>
          </a:pPr>
          <a:r>
            <a:rPr lang="de-DE" sz="1500" b="1" kern="1200" dirty="0"/>
            <a:t>Die Farben</a:t>
          </a:r>
          <a:endParaRPr lang="en-US" sz="1500" kern="1200" dirty="0"/>
        </a:p>
      </dsp:txBody>
      <dsp:txXfrm>
        <a:off x="6358341" y="191086"/>
        <a:ext cx="2009674" cy="602902"/>
      </dsp:txXfrm>
    </dsp:sp>
    <dsp:sp modelId="{CC74BAAA-A33D-4928-9763-933C64206083}">
      <dsp:nvSpPr>
        <dsp:cNvPr id="0" name=""/>
        <dsp:cNvSpPr/>
      </dsp:nvSpPr>
      <dsp:spPr>
        <a:xfrm>
          <a:off x="6358341" y="793988"/>
          <a:ext cx="2009674" cy="2024591"/>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8511" tIns="198511" rIns="198511" bIns="198511" numCol="1" spcCol="1270" anchor="t" anchorCtr="0">
          <a:noAutofit/>
        </a:bodyPr>
        <a:lstStyle/>
        <a:p>
          <a:pPr marL="0" lvl="0" indent="0" algn="l" defTabSz="488950">
            <a:lnSpc>
              <a:spcPct val="90000"/>
            </a:lnSpc>
            <a:spcBef>
              <a:spcPct val="0"/>
            </a:spcBef>
            <a:spcAft>
              <a:spcPct val="35000"/>
            </a:spcAft>
            <a:buNone/>
          </a:pPr>
          <a:r>
            <a:rPr lang="de-DE" sz="1100" kern="1200" dirty="0"/>
            <a:t>Farben der koreanischen Flagge</a:t>
          </a:r>
          <a:endParaRPr lang="en-US" sz="1100" kern="1200" dirty="0"/>
        </a:p>
        <a:p>
          <a:pPr marL="0" lvl="0" indent="0" algn="l" defTabSz="488950">
            <a:lnSpc>
              <a:spcPct val="90000"/>
            </a:lnSpc>
            <a:spcBef>
              <a:spcPct val="0"/>
            </a:spcBef>
            <a:spcAft>
              <a:spcPct val="35000"/>
            </a:spcAft>
            <a:buNone/>
          </a:pPr>
          <a:r>
            <a:rPr lang="de-DE" sz="1100" kern="1200" dirty="0"/>
            <a:t>Rot = Martyrium, </a:t>
          </a:r>
          <a:endParaRPr lang="en-US" sz="1100" kern="1200" dirty="0"/>
        </a:p>
        <a:p>
          <a:pPr marL="0" lvl="0" indent="0" algn="l" defTabSz="488950">
            <a:lnSpc>
              <a:spcPct val="90000"/>
            </a:lnSpc>
            <a:spcBef>
              <a:spcPct val="0"/>
            </a:spcBef>
            <a:spcAft>
              <a:spcPct val="35000"/>
            </a:spcAft>
            <a:buNone/>
          </a:pPr>
          <a:r>
            <a:rPr lang="de-DE" sz="1100" kern="1200" dirty="0"/>
            <a:t>Blau = Energie der Jugend</a:t>
          </a:r>
          <a:endParaRPr lang="en-US" sz="1100" kern="1200" dirty="0"/>
        </a:p>
        <a:p>
          <a:pPr marL="0" lvl="0" indent="0" algn="l" defTabSz="488950">
            <a:lnSpc>
              <a:spcPct val="90000"/>
            </a:lnSpc>
            <a:spcBef>
              <a:spcPct val="0"/>
            </a:spcBef>
            <a:spcAft>
              <a:spcPct val="35000"/>
            </a:spcAft>
            <a:buNone/>
          </a:pPr>
          <a:r>
            <a:rPr lang="de-DE" sz="1100" kern="1200" dirty="0"/>
            <a:t>Gelb = Heiliger Geist &amp; die Herrlichkeit Christi. </a:t>
          </a:r>
          <a:endParaRPr lang="en-US" sz="1100" kern="1200" dirty="0"/>
        </a:p>
        <a:p>
          <a:pPr marL="0" lvl="0" indent="0" algn="l" defTabSz="488950">
            <a:lnSpc>
              <a:spcPct val="90000"/>
            </a:lnSpc>
            <a:spcBef>
              <a:spcPct val="0"/>
            </a:spcBef>
            <a:spcAft>
              <a:spcPct val="35000"/>
            </a:spcAft>
            <a:buNone/>
          </a:pPr>
          <a:r>
            <a:rPr lang="de-DE" sz="1100" kern="1200" dirty="0"/>
            <a:t>Schwarz = unbekannte Zukunft, die das Licht der Jugend erwartet</a:t>
          </a:r>
          <a:endParaRPr lang="en-US" sz="1100" kern="1200" dirty="0"/>
        </a:p>
      </dsp:txBody>
      <dsp:txXfrm>
        <a:off x="6358341" y="793988"/>
        <a:ext cx="2009674" cy="20245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558DA-02CD-4541-9FBD-D11188AD55D7}">
      <dsp:nvSpPr>
        <dsp:cNvPr id="0" name=""/>
        <dsp:cNvSpPr/>
      </dsp:nvSpPr>
      <dsp:spPr>
        <a:xfrm>
          <a:off x="4713943" y="1928718"/>
          <a:ext cx="1053513" cy="91440"/>
        </a:xfrm>
        <a:custGeom>
          <a:avLst/>
          <a:gdLst/>
          <a:ahLst/>
          <a:cxnLst/>
          <a:rect l="0" t="0" r="0" b="0"/>
          <a:pathLst>
            <a:path>
              <a:moveTo>
                <a:pt x="0" y="45720"/>
              </a:moveTo>
              <a:lnTo>
                <a:pt x="10535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3597" y="1969017"/>
        <a:ext cx="54205" cy="10841"/>
      </dsp:txXfrm>
    </dsp:sp>
    <dsp:sp modelId="{395A5DAF-E291-4525-910E-D400C5475492}">
      <dsp:nvSpPr>
        <dsp:cNvPr id="0" name=""/>
        <dsp:cNvSpPr/>
      </dsp:nvSpPr>
      <dsp:spPr>
        <a:xfrm>
          <a:off x="2207" y="560377"/>
          <a:ext cx="4713535" cy="28281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1244600">
            <a:lnSpc>
              <a:spcPct val="90000"/>
            </a:lnSpc>
            <a:spcBef>
              <a:spcPct val="0"/>
            </a:spcBef>
            <a:spcAft>
              <a:spcPct val="35000"/>
            </a:spcAft>
            <a:buNone/>
          </a:pPr>
          <a:r>
            <a:rPr lang="de-DE" sz="2800" kern="1200" dirty="0"/>
            <a:t>Für österreichische Staatsbürger/innen:</a:t>
          </a:r>
          <a:br>
            <a:rPr lang="de-DE" sz="2800" kern="1200" dirty="0"/>
          </a:br>
          <a:r>
            <a:rPr lang="de-DE" sz="2800" kern="1200" dirty="0"/>
            <a:t>Bis zu </a:t>
          </a:r>
          <a:r>
            <a:rPr lang="de-DE" sz="2800" b="1" kern="1200" dirty="0"/>
            <a:t>90 Tage visumfrei</a:t>
          </a:r>
          <a:r>
            <a:rPr lang="de-DE" sz="2800" kern="1200" dirty="0"/>
            <a:t> mit gültigem Reisepass</a:t>
          </a:r>
          <a:endParaRPr lang="en-US" sz="2800" kern="1200" dirty="0"/>
        </a:p>
      </dsp:txBody>
      <dsp:txXfrm>
        <a:off x="2207" y="560377"/>
        <a:ext cx="4713535" cy="2828121"/>
      </dsp:txXfrm>
    </dsp:sp>
    <dsp:sp modelId="{2B720418-7B43-433C-B14A-77F0AC825164}">
      <dsp:nvSpPr>
        <dsp:cNvPr id="0" name=""/>
        <dsp:cNvSpPr/>
      </dsp:nvSpPr>
      <dsp:spPr>
        <a:xfrm>
          <a:off x="5799856" y="560377"/>
          <a:ext cx="4713535" cy="2828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1244600">
            <a:lnSpc>
              <a:spcPct val="90000"/>
            </a:lnSpc>
            <a:spcBef>
              <a:spcPct val="0"/>
            </a:spcBef>
            <a:spcAft>
              <a:spcPct val="35000"/>
            </a:spcAft>
            <a:buNone/>
          </a:pPr>
          <a:r>
            <a:rPr lang="de-DE" sz="2800" kern="1200" dirty="0"/>
            <a:t>Keine Impfpflichten oder</a:t>
          </a:r>
          <a:r>
            <a:rPr lang="de-AT" sz="2800" kern="1200" dirty="0"/>
            <a:t> elektronische Reisegenehmigung (K‑ETA) erforderlich </a:t>
          </a:r>
          <a:br>
            <a:rPr lang="de-AT" sz="2800" kern="1200" dirty="0"/>
          </a:br>
          <a:r>
            <a:rPr lang="de-AT" sz="2800" kern="1200" dirty="0"/>
            <a:t>(bis mind. 31. Dez 2026)</a:t>
          </a:r>
          <a:endParaRPr lang="en-US" sz="2800" kern="1200" dirty="0"/>
        </a:p>
      </dsp:txBody>
      <dsp:txXfrm>
        <a:off x="5799856" y="560377"/>
        <a:ext cx="4713535" cy="28281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9FA95-EA1A-4A7F-A32E-E3EF9AC27E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647C918F-B2C5-42FE-89EB-E8480EB744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87B3C289-306D-44CA-B6B4-18D6D42E030B}"/>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5" name="Fußzeilenplatzhalter 4">
            <a:extLst>
              <a:ext uri="{FF2B5EF4-FFF2-40B4-BE49-F238E27FC236}">
                <a16:creationId xmlns:a16="http://schemas.microsoft.com/office/drawing/2014/main" id="{289363F8-56B3-49F4-A173-BC3D8923E868}"/>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EC34DC1B-2D00-4F46-ABC8-330652D25B97}"/>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205994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84351D-8D4E-40E0-BA14-685C2F55DBBB}"/>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5BE301F2-8347-4662-9204-5A9B382788C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B25FC94-01F9-4812-A947-873EE24AF931}"/>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5" name="Fußzeilenplatzhalter 4">
            <a:extLst>
              <a:ext uri="{FF2B5EF4-FFF2-40B4-BE49-F238E27FC236}">
                <a16:creationId xmlns:a16="http://schemas.microsoft.com/office/drawing/2014/main" id="{DF2BC685-36BD-47C6-9389-FBA8F4496DA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E8C4D46-679C-4A70-88BF-C146C3D8424B}"/>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105239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8A38F96-6879-4E10-BC61-7B7B2FE45F5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EB56EF89-A347-4ECA-B1A2-68198A4FEFC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4DE4A63-8BFB-448E-8D2C-C4FEEC60AB31}"/>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5" name="Fußzeilenplatzhalter 4">
            <a:extLst>
              <a:ext uri="{FF2B5EF4-FFF2-40B4-BE49-F238E27FC236}">
                <a16:creationId xmlns:a16="http://schemas.microsoft.com/office/drawing/2014/main" id="{AD999F66-71CA-4582-8EFD-82D0009AB139}"/>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F2D4762-FE23-42DB-9E32-065838F64D11}"/>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40452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D1C46-2507-4876-AD33-B095817AD8D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4A73559E-3DB1-4E83-9643-8DE6F20B7B0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4ED0B51-439E-4A79-908F-32D4E03DCE3F}"/>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5" name="Fußzeilenplatzhalter 4">
            <a:extLst>
              <a:ext uri="{FF2B5EF4-FFF2-40B4-BE49-F238E27FC236}">
                <a16:creationId xmlns:a16="http://schemas.microsoft.com/office/drawing/2014/main" id="{27049E05-6F40-48C8-8AAA-53341B41F2C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8CD7A5D-98C9-447F-B96B-7430DB8417C6}"/>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177838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D7444-ABE3-44E8-A5E8-4B6C6DB0C0F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223D91EC-7E95-4519-A069-A743E7EB3C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50B7C0E-7AF3-4102-A20A-020DE4679C38}"/>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5" name="Fußzeilenplatzhalter 4">
            <a:extLst>
              <a:ext uri="{FF2B5EF4-FFF2-40B4-BE49-F238E27FC236}">
                <a16:creationId xmlns:a16="http://schemas.microsoft.com/office/drawing/2014/main" id="{4EE9BF3F-6DE7-45F0-A9C3-BE5AD96F121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E9C89667-C7AF-4B97-8E2D-DE30B2E0D0CD}"/>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113267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EAA20-BCE4-4732-A201-1CF9F614E60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DC79BFC-B281-44BB-A7F6-F981DC8086C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908EE8DF-3D89-4779-9085-EB37A059378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4BC0069-D3F1-4E2C-A782-94F43F5760E5}"/>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6" name="Fußzeilenplatzhalter 5">
            <a:extLst>
              <a:ext uri="{FF2B5EF4-FFF2-40B4-BE49-F238E27FC236}">
                <a16:creationId xmlns:a16="http://schemas.microsoft.com/office/drawing/2014/main" id="{04FBB419-4B8A-4AE2-8B24-67D2ED58E71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9355CC6-1B33-4206-B8EC-9B36D15F04BE}"/>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192859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D42424-F166-4FBE-9CBD-D03A7F4411A6}"/>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62062481-4F8C-486D-9989-E9EED9609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DE4A0C1-230F-4864-9879-94BE6C6871E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A8CBD25A-B91C-443F-B636-1D27057CF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D627B33-1DCC-4C92-8526-FF87C478BEC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71D75EE4-01B6-4CC4-918D-069240D56F33}"/>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8" name="Fußzeilenplatzhalter 7">
            <a:extLst>
              <a:ext uri="{FF2B5EF4-FFF2-40B4-BE49-F238E27FC236}">
                <a16:creationId xmlns:a16="http://schemas.microsoft.com/office/drawing/2014/main" id="{99D92965-6B13-46B3-ABD3-B51DED2710FD}"/>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43A38AE8-73BD-496C-8DA1-20A085846F00}"/>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3343811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B5194-B8B4-4268-A5CE-806419A4CCDC}"/>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4FC3EE7E-10AF-47D6-AFB6-F7155F2B9E13}"/>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4" name="Fußzeilenplatzhalter 3">
            <a:extLst>
              <a:ext uri="{FF2B5EF4-FFF2-40B4-BE49-F238E27FC236}">
                <a16:creationId xmlns:a16="http://schemas.microsoft.com/office/drawing/2014/main" id="{C809F7D7-0CEC-456A-8A93-29EB720CAD61}"/>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EFD335D6-72D2-40C8-9708-E3BEE9990EE9}"/>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16117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939AA2B-2FD5-44E0-A2E8-732412E949D2}"/>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3" name="Fußzeilenplatzhalter 2">
            <a:extLst>
              <a:ext uri="{FF2B5EF4-FFF2-40B4-BE49-F238E27FC236}">
                <a16:creationId xmlns:a16="http://schemas.microsoft.com/office/drawing/2014/main" id="{35D0078D-85CC-4E1D-BB67-6711098FBB61}"/>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140897E8-DBC3-466D-B258-3D2E4E09CFB8}"/>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4027902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8378D-6CD7-4884-A248-1F385A745D9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44AAC7E7-7386-42F0-AD10-7C1DEA51C4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40CA8260-8F87-4EAC-B78E-E369FC87A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2D0E23C-33E4-4844-BFF3-B7867AE08AC9}"/>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6" name="Fußzeilenplatzhalter 5">
            <a:extLst>
              <a:ext uri="{FF2B5EF4-FFF2-40B4-BE49-F238E27FC236}">
                <a16:creationId xmlns:a16="http://schemas.microsoft.com/office/drawing/2014/main" id="{D5C58850-FA7A-489A-848D-74874DA8EE2F}"/>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9B6E92-B226-462B-96DD-B0033A487A92}"/>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2580482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FB6BA-1898-4D7F-A82F-8F89A9FF450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BC1F984C-8413-43B8-8E95-0D12F4B08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BAF14879-BF42-4BC4-8174-1C3FA21D5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76DEECA-73A0-46A1-83E1-4B752752C54E}"/>
              </a:ext>
            </a:extLst>
          </p:cNvPr>
          <p:cNvSpPr>
            <a:spLocks noGrp="1"/>
          </p:cNvSpPr>
          <p:nvPr>
            <p:ph type="dt" sz="half" idx="10"/>
          </p:nvPr>
        </p:nvSpPr>
        <p:spPr/>
        <p:txBody>
          <a:bodyPr/>
          <a:lstStyle/>
          <a:p>
            <a:fld id="{2F3DB084-BA8B-4C73-9814-C1F92E3FA36C}" type="datetimeFigureOut">
              <a:rPr lang="de-AT" smtClean="0"/>
              <a:t>10.02.2026</a:t>
            </a:fld>
            <a:endParaRPr lang="de-AT"/>
          </a:p>
        </p:txBody>
      </p:sp>
      <p:sp>
        <p:nvSpPr>
          <p:cNvPr id="6" name="Fußzeilenplatzhalter 5">
            <a:extLst>
              <a:ext uri="{FF2B5EF4-FFF2-40B4-BE49-F238E27FC236}">
                <a16:creationId xmlns:a16="http://schemas.microsoft.com/office/drawing/2014/main" id="{F5AE25F4-A36E-45D2-85C2-804824EEF03E}"/>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3370FD31-D256-4789-9C38-F6FDC16E3621}"/>
              </a:ext>
            </a:extLst>
          </p:cNvPr>
          <p:cNvSpPr>
            <a:spLocks noGrp="1"/>
          </p:cNvSpPr>
          <p:nvPr>
            <p:ph type="sldNum" sz="quarter" idx="12"/>
          </p:nvPr>
        </p:nvSpPr>
        <p:spPr/>
        <p:txBody>
          <a:bodyPr/>
          <a:lstStyle/>
          <a:p>
            <a:fld id="{2C247E07-69AC-4FDA-BB76-3EDA591DC6C6}" type="slidenum">
              <a:rPr lang="de-AT" smtClean="0"/>
              <a:t>‹#›</a:t>
            </a:fld>
            <a:endParaRPr lang="de-AT"/>
          </a:p>
        </p:txBody>
      </p:sp>
    </p:spTree>
    <p:extLst>
      <p:ext uri="{BB962C8B-B14F-4D97-AF65-F5344CB8AC3E}">
        <p14:creationId xmlns:p14="http://schemas.microsoft.com/office/powerpoint/2010/main" val="256419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4B19865-91B6-46AC-8684-31FC416C0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58C82519-A2EA-4F85-A835-E5C1A034A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E4D4330-C01C-42EF-ABDE-10BF95601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DB084-BA8B-4C73-9814-C1F92E3FA36C}" type="datetimeFigureOut">
              <a:rPr lang="de-AT" smtClean="0"/>
              <a:t>10.02.2026</a:t>
            </a:fld>
            <a:endParaRPr lang="de-AT"/>
          </a:p>
        </p:txBody>
      </p:sp>
      <p:sp>
        <p:nvSpPr>
          <p:cNvPr id="5" name="Fußzeilenplatzhalter 4">
            <a:extLst>
              <a:ext uri="{FF2B5EF4-FFF2-40B4-BE49-F238E27FC236}">
                <a16:creationId xmlns:a16="http://schemas.microsoft.com/office/drawing/2014/main" id="{1C058465-B3E5-4CDE-AE93-12DDC8967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AFAD5A0-DE7D-4DD8-ABD9-E5D714739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47E07-69AC-4FDA-BB76-3EDA591DC6C6}" type="slidenum">
              <a:rPr lang="de-AT" smtClean="0"/>
              <a:t>‹#›</a:t>
            </a:fld>
            <a:endParaRPr lang="de-AT"/>
          </a:p>
        </p:txBody>
      </p:sp>
    </p:spTree>
    <p:extLst>
      <p:ext uri="{BB962C8B-B14F-4D97-AF65-F5344CB8AC3E}">
        <p14:creationId xmlns:p14="http://schemas.microsoft.com/office/powerpoint/2010/main" val="2479647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hyperlink" Target="https://wydseoul.org/en/introduction/workbook" TargetMode="Externa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weltjugendtag.a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jpeg"/><Relationship Id="rId7" Type="http://schemas.openxmlformats.org/officeDocument/2006/relationships/hyperlink" Target="mailto:matthias.moeller@pastoral.at" TargetMode="Externa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hyperlink" Target="mailto:tamara.cermak@kath-jugend.at" TargetMode="External"/><Relationship Id="rId11" Type="http://schemas.openxmlformats.org/officeDocument/2006/relationships/image" Target="../media/image8.jpg"/><Relationship Id="rId5" Type="http://schemas.openxmlformats.org/officeDocument/2006/relationships/hyperlink" Target="mailto:kontakt@jakob.or.at" TargetMode="External"/><Relationship Id="rId10" Type="http://schemas.openxmlformats.org/officeDocument/2006/relationships/image" Target="../media/image7.png"/><Relationship Id="rId4" Type="http://schemas.openxmlformats.org/officeDocument/2006/relationships/hyperlink" Target="mailto:austria@weltjugendtag.at"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D1EA1130-FDD2-405C-99E5-3B46796328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531" r="2496" b="1"/>
          <a:stretch>
            <a:fillRect/>
          </a:stretch>
        </p:blipFill>
        <p:spPr>
          <a:xfrm>
            <a:off x="-3447" y="-1"/>
            <a:ext cx="12195447" cy="6879745"/>
          </a:xfrm>
          <a:prstGeom prst="rect">
            <a:avLst/>
          </a:prstGeom>
        </p:spPr>
      </p:pic>
      <p:sp>
        <p:nvSpPr>
          <p:cNvPr id="12" name="Rectangle 11">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9970F-00DE-4AB1-81DD-5F0E2C7C28EE}"/>
              </a:ext>
            </a:extLst>
          </p:cNvPr>
          <p:cNvSpPr>
            <a:spLocks noGrp="1"/>
          </p:cNvSpPr>
          <p:nvPr>
            <p:ph type="ctrTitle"/>
          </p:nvPr>
        </p:nvSpPr>
        <p:spPr>
          <a:xfrm>
            <a:off x="859028" y="3694253"/>
            <a:ext cx="8970772" cy="1620665"/>
          </a:xfrm>
        </p:spPr>
        <p:txBody>
          <a:bodyPr>
            <a:normAutofit/>
          </a:bodyPr>
          <a:lstStyle/>
          <a:p>
            <a:pPr algn="l"/>
            <a:r>
              <a:rPr lang="de-AT" sz="4800" dirty="0">
                <a:solidFill>
                  <a:srgbClr val="FFFFFF"/>
                </a:solidFill>
                <a:latin typeface="Arial Black" panose="020B0A04020102020204" pitchFamily="34" charset="0"/>
              </a:rPr>
              <a:t>Weltjugendtag Seoul 2027</a:t>
            </a:r>
          </a:p>
        </p:txBody>
      </p:sp>
      <p:sp>
        <p:nvSpPr>
          <p:cNvPr id="3" name="Untertitel 2">
            <a:extLst>
              <a:ext uri="{FF2B5EF4-FFF2-40B4-BE49-F238E27FC236}">
                <a16:creationId xmlns:a16="http://schemas.microsoft.com/office/drawing/2014/main" id="{84DD265B-1BD4-48D9-93ED-2F1076E5E307}"/>
              </a:ext>
            </a:extLst>
          </p:cNvPr>
          <p:cNvSpPr>
            <a:spLocks noGrp="1"/>
          </p:cNvSpPr>
          <p:nvPr>
            <p:ph type="subTitle" idx="1"/>
          </p:nvPr>
        </p:nvSpPr>
        <p:spPr>
          <a:xfrm>
            <a:off x="873325" y="5479533"/>
            <a:ext cx="7942381" cy="618479"/>
          </a:xfrm>
        </p:spPr>
        <p:txBody>
          <a:bodyPr>
            <a:noAutofit/>
          </a:bodyPr>
          <a:lstStyle/>
          <a:p>
            <a:pPr algn="l"/>
            <a:r>
              <a:rPr lang="de-AT" dirty="0">
                <a:solidFill>
                  <a:srgbClr val="FFFFFF"/>
                </a:solidFill>
                <a:latin typeface="Arial Black" panose="020B0A04020102020204" pitchFamily="34" charset="0"/>
              </a:rPr>
              <a:t>3. – 8. August 2027</a:t>
            </a:r>
          </a:p>
          <a:p>
            <a:pPr algn="l"/>
            <a:r>
              <a:rPr lang="de-AT" dirty="0">
                <a:solidFill>
                  <a:srgbClr val="FFFFFF"/>
                </a:solidFill>
                <a:latin typeface="Arial Black" panose="020B0A04020102020204" pitchFamily="34" charset="0"/>
              </a:rPr>
              <a:t>Österreichische Nationalkoordination</a:t>
            </a:r>
          </a:p>
        </p:txBody>
      </p:sp>
    </p:spTree>
    <p:extLst>
      <p:ext uri="{BB962C8B-B14F-4D97-AF65-F5344CB8AC3E}">
        <p14:creationId xmlns:p14="http://schemas.microsoft.com/office/powerpoint/2010/main" val="10480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7" name="Rectangle 86">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2949F7BB-DFF2-4CFE-9143-B4B42A9142E3}"/>
              </a:ext>
            </a:extLst>
          </p:cNvPr>
          <p:cNvSpPr>
            <a:spLocks noGrp="1"/>
          </p:cNvSpPr>
          <p:nvPr>
            <p:ph type="title"/>
          </p:nvPr>
        </p:nvSpPr>
        <p:spPr>
          <a:xfrm>
            <a:off x="549276" y="458033"/>
            <a:ext cx="6221637" cy="726224"/>
          </a:xfrm>
        </p:spPr>
        <p:txBody>
          <a:bodyPr vert="horz" wrap="square" lIns="91440" tIns="45720" rIns="91440" bIns="45720" rtlCol="0" anchor="ctr">
            <a:noAutofit/>
          </a:bodyPr>
          <a:lstStyle/>
          <a:p>
            <a:r>
              <a:rPr lang="en-US" sz="3600" kern="1200" dirty="0">
                <a:solidFill>
                  <a:schemeClr val="tx1"/>
                </a:solidFill>
                <a:latin typeface="Arial Black" panose="020B0A04020102020204" pitchFamily="34" charset="0"/>
              </a:rPr>
              <a:t>Spirituelle </a:t>
            </a:r>
            <a:r>
              <a:rPr lang="en-US" sz="3600" kern="1200" dirty="0" err="1">
                <a:solidFill>
                  <a:schemeClr val="tx1"/>
                </a:solidFill>
                <a:latin typeface="Arial Black" panose="020B0A04020102020204" pitchFamily="34" charset="0"/>
              </a:rPr>
              <a:t>Vorbereitung</a:t>
            </a:r>
            <a:endParaRPr lang="en-US" sz="3600" kern="1200" dirty="0">
              <a:solidFill>
                <a:schemeClr val="tx1"/>
              </a:solidFill>
              <a:latin typeface="Arial Black" panose="020B0A04020102020204" pitchFamily="34" charset="0"/>
            </a:endParaRPr>
          </a:p>
        </p:txBody>
      </p:sp>
      <p:pic>
        <p:nvPicPr>
          <p:cNvPr id="8" name="Inhaltsplatzhalter 7" descr="Ein Bild, das Text, Schrift, Screenshot, Brief enthält.&#10;&#10;KI-generierte Inhalte können fehlerhaft sein.">
            <a:extLst>
              <a:ext uri="{FF2B5EF4-FFF2-40B4-BE49-F238E27FC236}">
                <a16:creationId xmlns:a16="http://schemas.microsoft.com/office/drawing/2014/main" id="{976BE0B2-111B-4565-8AB5-A83A273F2215}"/>
              </a:ext>
            </a:extLst>
          </p:cNvPr>
          <p:cNvPicPr>
            <a:picLocks noChangeAspect="1"/>
          </p:cNvPicPr>
          <p:nvPr/>
        </p:nvPicPr>
        <p:blipFill>
          <a:blip r:embed="rId2">
            <a:extLst>
              <a:ext uri="{28A0092B-C50C-407E-A947-70E740481C1C}">
                <a14:useLocalDpi xmlns:a14="http://schemas.microsoft.com/office/drawing/2010/main" val="0"/>
              </a:ext>
            </a:extLst>
          </a:blip>
          <a:srcRect r="5277"/>
          <a:stretch>
            <a:fillRect/>
          </a:stretch>
        </p:blipFill>
        <p:spPr>
          <a:xfrm>
            <a:off x="4301125" y="1557339"/>
            <a:ext cx="3589750" cy="4752000"/>
          </a:xfrm>
          <a:prstGeom prst="rect">
            <a:avLst/>
          </a:prstGeom>
          <a:effectLst>
            <a:outerShdw blurRad="508000" dist="101600" dir="5400000" algn="tl" rotWithShape="0">
              <a:prstClr val="black">
                <a:alpha val="10000"/>
              </a:prstClr>
            </a:outerShdw>
          </a:effectLst>
        </p:spPr>
      </p:pic>
      <p:pic>
        <p:nvPicPr>
          <p:cNvPr id="4" name="Grafik 3" descr="Ein Bild, das Text, Darstellung, Design enthält.&#10;&#10;KI-generierte Inhalte können fehlerhaft sein.">
            <a:extLst>
              <a:ext uri="{FF2B5EF4-FFF2-40B4-BE49-F238E27FC236}">
                <a16:creationId xmlns:a16="http://schemas.microsoft.com/office/drawing/2014/main" id="{11E0D2D7-5C6C-256C-4B9A-C3B756F08D9D}"/>
              </a:ext>
            </a:extLst>
          </p:cNvPr>
          <p:cNvPicPr>
            <a:picLocks noChangeAspect="1"/>
          </p:cNvPicPr>
          <p:nvPr/>
        </p:nvPicPr>
        <p:blipFill>
          <a:blip r:embed="rId3"/>
          <a:srcRect t="6765" r="-3"/>
          <a:stretch>
            <a:fillRect/>
          </a:stretch>
        </p:blipFill>
        <p:spPr>
          <a:xfrm>
            <a:off x="8075123" y="1557339"/>
            <a:ext cx="3567884" cy="4752000"/>
          </a:xfrm>
          <a:prstGeom prst="rect">
            <a:avLst/>
          </a:prstGeom>
          <a:effectLst>
            <a:outerShdw blurRad="508000" dist="101600" dir="5400000" algn="tl" rotWithShape="0">
              <a:prstClr val="black">
                <a:alpha val="10000"/>
              </a:prstClr>
            </a:outerShdw>
          </a:effectLst>
        </p:spPr>
      </p:pic>
      <p:pic>
        <p:nvPicPr>
          <p:cNvPr id="10" name="Grafik 9" descr="Ein Bild, das Himmel, Kleidung, Mann, Frau enthält.&#10;&#10;KI-generierte Inhalte können fehlerhaft sein.">
            <a:extLst>
              <a:ext uri="{FF2B5EF4-FFF2-40B4-BE49-F238E27FC236}">
                <a16:creationId xmlns:a16="http://schemas.microsoft.com/office/drawing/2014/main" id="{7788BBCB-AD68-4C8E-A7A7-EA32C6124D1E}"/>
              </a:ext>
            </a:extLst>
          </p:cNvPr>
          <p:cNvPicPr>
            <a:picLocks noChangeAspect="1"/>
          </p:cNvPicPr>
          <p:nvPr/>
        </p:nvPicPr>
        <p:blipFill>
          <a:blip r:embed="rId4">
            <a:extLst>
              <a:ext uri="{28A0092B-C50C-407E-A947-70E740481C1C}">
                <a14:useLocalDpi xmlns:a14="http://schemas.microsoft.com/office/drawing/2010/main" val="0"/>
              </a:ext>
            </a:extLst>
          </a:blip>
          <a:srcRect r="5861"/>
          <a:stretch>
            <a:fillRect/>
          </a:stretch>
        </p:blipFill>
        <p:spPr>
          <a:xfrm>
            <a:off x="549277" y="1557339"/>
            <a:ext cx="3567600" cy="4752000"/>
          </a:xfrm>
          <a:prstGeom prst="rect">
            <a:avLst/>
          </a:prstGeom>
          <a:effectLst>
            <a:outerShdw blurRad="508000" dist="101600" dir="5400000" algn="tl" rotWithShape="0">
              <a:prstClr val="black">
                <a:alpha val="10000"/>
              </a:prstClr>
            </a:outerShdw>
          </a:effectLst>
        </p:spPr>
      </p:pic>
      <p:sp>
        <p:nvSpPr>
          <p:cNvPr id="7" name="Textfeld 6">
            <a:extLst>
              <a:ext uri="{FF2B5EF4-FFF2-40B4-BE49-F238E27FC236}">
                <a16:creationId xmlns:a16="http://schemas.microsoft.com/office/drawing/2014/main" id="{AACA812D-6806-6445-F46A-409F1B099CF0}"/>
              </a:ext>
            </a:extLst>
          </p:cNvPr>
          <p:cNvSpPr txBox="1"/>
          <p:nvPr/>
        </p:nvSpPr>
        <p:spPr>
          <a:xfrm>
            <a:off x="8075264" y="548661"/>
            <a:ext cx="3567601" cy="1107996"/>
          </a:xfrm>
          <a:prstGeom prst="rect">
            <a:avLst/>
          </a:prstGeom>
          <a:noFill/>
        </p:spPr>
        <p:txBody>
          <a:bodyPr wrap="square" rtlCol="0">
            <a:spAutoFit/>
          </a:bodyPr>
          <a:lstStyle/>
          <a:p>
            <a:r>
              <a:rPr lang="en-US" sz="1600" dirty="0"/>
              <a:t>Workbook: </a:t>
            </a:r>
            <a:r>
              <a:rPr lang="en-US" sz="1600" u="sng" dirty="0">
                <a:hlinkClick r:id="rId5"/>
              </a:rPr>
              <a:t>https://wydseoul.org/en/introduction/workbook</a:t>
            </a:r>
            <a:endParaRPr lang="en-US" sz="1600" dirty="0"/>
          </a:p>
          <a:p>
            <a:endParaRPr lang="de-DE" dirty="0"/>
          </a:p>
        </p:txBody>
      </p:sp>
    </p:spTree>
    <p:extLst>
      <p:ext uri="{BB962C8B-B14F-4D97-AF65-F5344CB8AC3E}">
        <p14:creationId xmlns:p14="http://schemas.microsoft.com/office/powerpoint/2010/main" val="1992099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EBC2FC-A525-9305-419C-37957E40164C}"/>
            </a:ext>
          </a:extLst>
        </p:cNvPr>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40DF8AAF-F287-B9E6-AE7F-77954CA71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6BA00018-5435-F25E-9FB6-F40AA896CA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7" name="Rectangle 86">
              <a:extLst>
                <a:ext uri="{FF2B5EF4-FFF2-40B4-BE49-F238E27FC236}">
                  <a16:creationId xmlns:a16="http://schemas.microsoft.com/office/drawing/2014/main" id="{2BEDE824-71D8-84D5-93F2-6C5CE73CD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65A11DE-5375-94C7-EEC6-1FBB4075A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nhaltsplatzhalter 2">
            <a:extLst>
              <a:ext uri="{FF2B5EF4-FFF2-40B4-BE49-F238E27FC236}">
                <a16:creationId xmlns:a16="http://schemas.microsoft.com/office/drawing/2014/main" id="{418090A3-09D8-A34D-7AEE-49078CA0BB92}"/>
              </a:ext>
            </a:extLst>
          </p:cNvPr>
          <p:cNvSpPr>
            <a:spLocks noGrp="1"/>
          </p:cNvSpPr>
          <p:nvPr>
            <p:ph sz="half" idx="1"/>
          </p:nvPr>
        </p:nvSpPr>
        <p:spPr>
          <a:xfrm>
            <a:off x="710168" y="3314807"/>
            <a:ext cx="5090087" cy="3078129"/>
          </a:xfrm>
        </p:spPr>
        <p:txBody>
          <a:bodyPr anchor="ctr">
            <a:normAutofit lnSpcReduction="10000"/>
          </a:bodyPr>
          <a:lstStyle/>
          <a:p>
            <a:pPr marL="0" indent="0" algn="ctr">
              <a:buNone/>
            </a:pPr>
            <a:r>
              <a:rPr lang="de-AT" sz="2400" b="1"/>
              <a:t>ROSENKRANZ-BEWEGUNG</a:t>
            </a:r>
            <a:endParaRPr lang="en-US"/>
          </a:p>
          <a:p>
            <a:endParaRPr lang="de-AT" sz="2000" dirty="0"/>
          </a:p>
          <a:p>
            <a:r>
              <a:rPr lang="de-AT" sz="2000" dirty="0"/>
              <a:t>Rosenkranz beten mit den Intentionen des WJT 2027</a:t>
            </a:r>
          </a:p>
          <a:p>
            <a:r>
              <a:rPr lang="de-AT" sz="2000" dirty="0"/>
              <a:t>Offizielles WJT-Gebet zum Schluss</a:t>
            </a:r>
          </a:p>
          <a:p>
            <a:r>
              <a:rPr lang="de-AT" sz="2000" dirty="0"/>
              <a:t>Teilnahme als:</a:t>
            </a:r>
          </a:p>
          <a:p>
            <a:pPr lvl="1"/>
            <a:r>
              <a:rPr lang="de-AT" sz="1800" dirty="0"/>
              <a:t>Pfarre</a:t>
            </a:r>
          </a:p>
          <a:p>
            <a:pPr lvl="1"/>
            <a:r>
              <a:rPr lang="de-AT" sz="1800" dirty="0"/>
              <a:t>Gruppe</a:t>
            </a:r>
          </a:p>
          <a:p>
            <a:pPr lvl="1"/>
            <a:r>
              <a:rPr lang="de-AT" sz="1800" dirty="0"/>
              <a:t>Einzelperson</a:t>
            </a:r>
          </a:p>
          <a:p>
            <a:pPr marL="457200" lvl="1" indent="0">
              <a:buNone/>
            </a:pPr>
            <a:endParaRPr lang="de-AT" sz="1000" dirty="0"/>
          </a:p>
        </p:txBody>
      </p:sp>
      <p:sp>
        <p:nvSpPr>
          <p:cNvPr id="5" name="Inhaltsplatzhalter 3">
            <a:extLst>
              <a:ext uri="{FF2B5EF4-FFF2-40B4-BE49-F238E27FC236}">
                <a16:creationId xmlns:a16="http://schemas.microsoft.com/office/drawing/2014/main" id="{FDB607F6-74A2-12F3-884A-2C0C86535218}"/>
              </a:ext>
            </a:extLst>
          </p:cNvPr>
          <p:cNvSpPr>
            <a:spLocks noGrp="1"/>
          </p:cNvSpPr>
          <p:nvPr>
            <p:ph sz="half" idx="2"/>
          </p:nvPr>
        </p:nvSpPr>
        <p:spPr>
          <a:xfrm>
            <a:off x="6485859" y="3429000"/>
            <a:ext cx="4995971" cy="2118642"/>
          </a:xfrm>
        </p:spPr>
        <p:txBody>
          <a:bodyPr anchor="ctr">
            <a:normAutofit lnSpcReduction="10000"/>
          </a:bodyPr>
          <a:lstStyle/>
          <a:p>
            <a:pPr marL="0" indent="0" algn="ctr">
              <a:buNone/>
            </a:pPr>
            <a:r>
              <a:rPr lang="de-DE" sz="2400" b="1" dirty="0" err="1"/>
              <a:t>TREE</a:t>
            </a:r>
            <a:r>
              <a:rPr lang="de-DE" sz="2400" b="1" dirty="0"/>
              <a:t> </a:t>
            </a:r>
            <a:r>
              <a:rPr lang="de-DE" sz="2400" b="1" dirty="0" err="1"/>
              <a:t>PLANTING</a:t>
            </a:r>
            <a:r>
              <a:rPr lang="de-DE" sz="2400" b="1" dirty="0"/>
              <a:t> PROJECT</a:t>
            </a:r>
          </a:p>
          <a:p>
            <a:endParaRPr lang="de-DE" sz="2000" dirty="0"/>
          </a:p>
          <a:p>
            <a:r>
              <a:rPr lang="de-DE" sz="2000" dirty="0" err="1"/>
              <a:t>Planting</a:t>
            </a:r>
            <a:r>
              <a:rPr lang="de-DE" sz="2000" dirty="0"/>
              <a:t> Faith, </a:t>
            </a:r>
            <a:r>
              <a:rPr lang="de-DE" sz="2000" dirty="0" err="1"/>
              <a:t>Cultivating</a:t>
            </a:r>
            <a:r>
              <a:rPr lang="de-DE" sz="2000" dirty="0"/>
              <a:t> Hope</a:t>
            </a:r>
          </a:p>
          <a:p>
            <a:r>
              <a:rPr lang="en-US" sz="2000" dirty="0"/>
              <a:t>Teil der </a:t>
            </a:r>
            <a:r>
              <a:rPr lang="en-US" sz="2000" dirty="0" err="1"/>
              <a:t>Kampagne</a:t>
            </a:r>
            <a:r>
              <a:rPr lang="en-US" sz="2000" dirty="0"/>
              <a:t> Breath of Life</a:t>
            </a:r>
            <a:endParaRPr lang="de-DE" sz="2000" b="1" dirty="0"/>
          </a:p>
          <a:p>
            <a:pPr marL="0" indent="0">
              <a:buNone/>
            </a:pPr>
            <a:endParaRPr lang="de-DE" sz="2000" b="1" dirty="0"/>
          </a:p>
          <a:p>
            <a:endParaRPr lang="de-AT" sz="2000" dirty="0"/>
          </a:p>
        </p:txBody>
      </p:sp>
      <p:pic>
        <p:nvPicPr>
          <p:cNvPr id="12" name="Grafik 11" descr="Ein Bild, das Skulptur, Artefakt, Wand, Im Haus enthält.&#10;&#10;KI-generierte Inhalte können fehlerhaft sein.">
            <a:extLst>
              <a:ext uri="{FF2B5EF4-FFF2-40B4-BE49-F238E27FC236}">
                <a16:creationId xmlns:a16="http://schemas.microsoft.com/office/drawing/2014/main" id="{CF862FE5-E17C-C440-BF64-A935E7A37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68" y="819979"/>
            <a:ext cx="5090087" cy="2203955"/>
          </a:xfrm>
          <a:prstGeom prst="rect">
            <a:avLst/>
          </a:prstGeom>
        </p:spPr>
      </p:pic>
      <p:pic>
        <p:nvPicPr>
          <p:cNvPr id="14" name="Grafik 13" descr="Ein Bild, das draußen, Person, Kleidung, Baum enthält.&#10;&#10;KI-generierte Inhalte können fehlerhaft sein.">
            <a:extLst>
              <a:ext uri="{FF2B5EF4-FFF2-40B4-BE49-F238E27FC236}">
                <a16:creationId xmlns:a16="http://schemas.microsoft.com/office/drawing/2014/main" id="{CF6CC3A7-3AF3-7CC5-7187-2F88EB0EB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859" y="822320"/>
            <a:ext cx="4995972" cy="2201614"/>
          </a:xfrm>
          <a:prstGeom prst="rect">
            <a:avLst/>
          </a:prstGeom>
        </p:spPr>
      </p:pic>
    </p:spTree>
    <p:extLst>
      <p:ext uri="{BB962C8B-B14F-4D97-AF65-F5344CB8AC3E}">
        <p14:creationId xmlns:p14="http://schemas.microsoft.com/office/powerpoint/2010/main" val="303512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el 4">
            <a:extLst>
              <a:ext uri="{FF2B5EF4-FFF2-40B4-BE49-F238E27FC236}">
                <a16:creationId xmlns:a16="http://schemas.microsoft.com/office/drawing/2014/main" id="{1C76DC67-C941-4F30-B411-F520553A5B16}"/>
              </a:ext>
            </a:extLst>
          </p:cNvPr>
          <p:cNvSpPr>
            <a:spLocks noGrp="1"/>
          </p:cNvSpPr>
          <p:nvPr>
            <p:ph type="title"/>
          </p:nvPr>
        </p:nvSpPr>
        <p:spPr>
          <a:xfrm>
            <a:off x="1629751" y="1059116"/>
            <a:ext cx="8924392" cy="933486"/>
          </a:xfrm>
        </p:spPr>
        <p:txBody>
          <a:bodyPr>
            <a:normAutofit/>
          </a:bodyPr>
          <a:lstStyle/>
          <a:p>
            <a:pPr algn="ctr"/>
            <a:r>
              <a:rPr lang="de-AT">
                <a:latin typeface="Arial Black" panose="020B0A04020102020204" pitchFamily="34" charset="0"/>
              </a:rPr>
              <a:t>Next </a:t>
            </a:r>
            <a:r>
              <a:rPr lang="de-AT" err="1">
                <a:latin typeface="Arial Black" panose="020B0A04020102020204" pitchFamily="34" charset="0"/>
              </a:rPr>
              <a:t>steps</a:t>
            </a:r>
            <a:endParaRPr lang="de-AT">
              <a:latin typeface="Arial Black" panose="020B0A04020102020204" pitchFamily="34" charset="0"/>
            </a:endParaRPr>
          </a:p>
        </p:txBody>
      </p:sp>
      <p:sp>
        <p:nvSpPr>
          <p:cNvPr id="24"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nhaltsplatzhalter 5">
            <a:extLst>
              <a:ext uri="{FF2B5EF4-FFF2-40B4-BE49-F238E27FC236}">
                <a16:creationId xmlns:a16="http://schemas.microsoft.com/office/drawing/2014/main" id="{213E15FA-20B1-4382-B953-CB8EAB663AD6}"/>
              </a:ext>
            </a:extLst>
          </p:cNvPr>
          <p:cNvSpPr>
            <a:spLocks noGrp="1"/>
          </p:cNvSpPr>
          <p:nvPr>
            <p:ph idx="1"/>
          </p:nvPr>
        </p:nvSpPr>
        <p:spPr>
          <a:xfrm>
            <a:off x="1629751" y="2292176"/>
            <a:ext cx="8924392" cy="3506708"/>
          </a:xfrm>
        </p:spPr>
        <p:txBody>
          <a:bodyPr>
            <a:normAutofit lnSpcReduction="10000"/>
          </a:bodyPr>
          <a:lstStyle/>
          <a:p>
            <a:pPr marL="514350" indent="-514350">
              <a:buFont typeface="+mj-lt"/>
              <a:buAutoNum type="arabicPeriod"/>
            </a:pPr>
            <a:r>
              <a:rPr lang="de-AT" sz="2000" dirty="0"/>
              <a:t>Träume und bete! Wie könnte der Weltjugendtag euch bereichern? Was könnte der Weltjugendtag zum Aufbau des Reiches Gottes in deiner Gemeinde/Gruppe beitragen?</a:t>
            </a:r>
          </a:p>
          <a:p>
            <a:pPr marL="514350" indent="-514350">
              <a:buFont typeface="+mj-lt"/>
              <a:buAutoNum type="arabicPeriod"/>
            </a:pPr>
            <a:r>
              <a:rPr lang="de-AT" sz="2000" dirty="0"/>
              <a:t>Hör dich um! Wer könnte mitfahren? Wer könnte bei der Organisation helfen? Gibt es Interessenten und Unterstützer?</a:t>
            </a:r>
          </a:p>
          <a:p>
            <a:pPr marL="514350" indent="-514350">
              <a:buFont typeface="+mj-lt"/>
              <a:buAutoNum type="arabicPeriod"/>
            </a:pPr>
            <a:r>
              <a:rPr lang="de-AT" sz="2000" dirty="0"/>
              <a:t>Such dir ein Team (ein bis zwei gute Köpfe) und entwickelt ein gemeinsames Bild! Setzt Aufgabenbereiche fest.</a:t>
            </a:r>
          </a:p>
          <a:p>
            <a:pPr marL="514350" indent="-514350">
              <a:buFont typeface="+mj-lt"/>
              <a:buAutoNum type="arabicPeriod"/>
            </a:pPr>
            <a:r>
              <a:rPr lang="de-AT" sz="2000" dirty="0"/>
              <a:t>Gibt es Besonderheiten, die ihr in eure Reise einbauen möchtet? Wollt ihr vor oder nach dem Weltjugendtag noch Orte besuchen?</a:t>
            </a:r>
          </a:p>
          <a:p>
            <a:pPr marL="514350" indent="-514350">
              <a:buFont typeface="+mj-lt"/>
              <a:buAutoNum type="arabicPeriod"/>
            </a:pPr>
            <a:r>
              <a:rPr lang="de-AT" sz="2000" dirty="0"/>
              <a:t>Falls ihr an den Tagen der Begegnung teilnehmen wollt - such dir eine Diözese und Pfarre und nimm mit ihnen Kontakt auf!</a:t>
            </a:r>
          </a:p>
        </p:txBody>
      </p:sp>
    </p:spTree>
    <p:extLst>
      <p:ext uri="{BB962C8B-B14F-4D97-AF65-F5344CB8AC3E}">
        <p14:creationId xmlns:p14="http://schemas.microsoft.com/office/powerpoint/2010/main" val="12684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Inhaltsplatzhalter 2">
            <a:extLst>
              <a:ext uri="{FF2B5EF4-FFF2-40B4-BE49-F238E27FC236}">
                <a16:creationId xmlns:a16="http://schemas.microsoft.com/office/drawing/2014/main" id="{F0DFDBC1-F081-49F3-800F-14755A89C159}"/>
              </a:ext>
            </a:extLst>
          </p:cNvPr>
          <p:cNvSpPr>
            <a:spLocks noGrp="1"/>
          </p:cNvSpPr>
          <p:nvPr>
            <p:ph idx="1"/>
          </p:nvPr>
        </p:nvSpPr>
        <p:spPr>
          <a:xfrm>
            <a:off x="1821574" y="1426077"/>
            <a:ext cx="8545286" cy="4136572"/>
          </a:xfrm>
        </p:spPr>
        <p:txBody>
          <a:bodyPr>
            <a:normAutofit lnSpcReduction="10000"/>
          </a:bodyPr>
          <a:lstStyle/>
          <a:p>
            <a:pPr marL="514350" indent="-514350">
              <a:buFont typeface="+mj-lt"/>
              <a:buAutoNum type="arabicPeriod" startAt="6"/>
            </a:pPr>
            <a:r>
              <a:rPr lang="de-AT" sz="2000" dirty="0"/>
              <a:t>Suche frühzeitig Flüge nach Seoul. Vergleiche die Angebote mit verschiedenen Abflugsorten.</a:t>
            </a:r>
          </a:p>
          <a:p>
            <a:pPr marL="514350" indent="-514350">
              <a:buFont typeface="+mj-lt"/>
              <a:buAutoNum type="arabicPeriod" startAt="6"/>
            </a:pPr>
            <a:r>
              <a:rPr lang="de-AT" sz="2000" dirty="0"/>
              <a:t>Kalkuliert den ungefähren Preis. Kommen noch Extraausgaben hinzu?</a:t>
            </a:r>
          </a:p>
          <a:p>
            <a:pPr marL="514350" indent="-514350">
              <a:buFont typeface="+mj-lt"/>
              <a:buAutoNum type="arabicPeriod" startAt="6"/>
            </a:pPr>
            <a:r>
              <a:rPr lang="de-AT" sz="2000" dirty="0"/>
              <a:t>Mach fleißig Werbung und lade Jugendliche ein mitzufahren! (wir unterstützen dich gerne dabei)</a:t>
            </a:r>
          </a:p>
          <a:p>
            <a:pPr marL="514350" indent="-514350">
              <a:buFont typeface="+mj-lt"/>
              <a:buAutoNum type="arabicPeriod" startAt="6"/>
            </a:pPr>
            <a:r>
              <a:rPr lang="de-AT" sz="2000" dirty="0"/>
              <a:t>Melde deine Gruppe bei der Nationalkoordination an.</a:t>
            </a:r>
          </a:p>
          <a:p>
            <a:pPr marL="514350" indent="-514350">
              <a:buFont typeface="+mj-lt"/>
              <a:buAutoNum type="arabicPeriod" startAt="6"/>
            </a:pPr>
            <a:r>
              <a:rPr lang="de-AT" sz="2000" dirty="0"/>
              <a:t>Such dir eine geistliche Begleitung: Priester oder Ordensmänner/-frauen, die euch gut geistlich begleiten können. </a:t>
            </a:r>
          </a:p>
          <a:p>
            <a:pPr marL="514350" indent="-514350">
              <a:buFont typeface="+mj-lt"/>
              <a:buAutoNum type="arabicPeriod" startAt="6"/>
            </a:pPr>
            <a:r>
              <a:rPr lang="de-AT" sz="2000" dirty="0"/>
              <a:t>Bereitet euch spirituell vor und beginnt, Koreanisch zu lernen.</a:t>
            </a:r>
          </a:p>
          <a:p>
            <a:pPr marL="514350" indent="-514350">
              <a:buFont typeface="+mj-lt"/>
              <a:buAutoNum type="arabicPeriod" startAt="6"/>
            </a:pPr>
            <a:r>
              <a:rPr lang="de-AT" sz="2000" dirty="0"/>
              <a:t>Plane die Details für eure Reise. (Abfahrt, Vortreffen, Gestaltung, etc.)</a:t>
            </a:r>
          </a:p>
          <a:p>
            <a:pPr marL="514350" indent="-514350">
              <a:buFont typeface="+mj-lt"/>
              <a:buAutoNum type="arabicPeriod" startAt="6"/>
            </a:pPr>
            <a:r>
              <a:rPr lang="de-AT" sz="2000" dirty="0"/>
              <a:t>Freue dich auf den Weltjugendtag und lass dich auch von Schwierigkeiten nicht entmutigen. Sei dir gewiss, dass Gott bei euch ist!</a:t>
            </a:r>
          </a:p>
        </p:txBody>
      </p:sp>
    </p:spTree>
    <p:extLst>
      <p:ext uri="{BB962C8B-B14F-4D97-AF65-F5344CB8AC3E}">
        <p14:creationId xmlns:p14="http://schemas.microsoft.com/office/powerpoint/2010/main" val="248625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el 1">
            <a:extLst>
              <a:ext uri="{FF2B5EF4-FFF2-40B4-BE49-F238E27FC236}">
                <a16:creationId xmlns:a16="http://schemas.microsoft.com/office/drawing/2014/main" id="{1D82378F-8F2B-40F2-8A08-96FD3429BE46}"/>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sz="3600" kern="1200" dirty="0" err="1">
                <a:solidFill>
                  <a:schemeClr val="tx1"/>
                </a:solidFill>
                <a:latin typeface="Arial Black" panose="020B0A04020102020204" pitchFamily="34" charset="0"/>
              </a:rPr>
              <a:t>Unsere</a:t>
            </a:r>
            <a:r>
              <a:rPr lang="en-US" sz="3600" kern="1200" dirty="0">
                <a:solidFill>
                  <a:schemeClr val="tx1"/>
                </a:solidFill>
                <a:latin typeface="Arial Black" panose="020B0A04020102020204" pitchFamily="34" charset="0"/>
              </a:rPr>
              <a:t> Homepage</a:t>
            </a:r>
          </a:p>
        </p:txBody>
      </p:sp>
      <p:sp>
        <p:nvSpPr>
          <p:cNvPr id="3" name="Inhaltsplatzhalter 2">
            <a:extLst>
              <a:ext uri="{FF2B5EF4-FFF2-40B4-BE49-F238E27FC236}">
                <a16:creationId xmlns:a16="http://schemas.microsoft.com/office/drawing/2014/main" id="{34F872AB-ADCC-4A28-839B-AAAA6A994497}"/>
              </a:ext>
            </a:extLst>
          </p:cNvPr>
          <p:cNvSpPr>
            <a:spLocks noGrp="1"/>
          </p:cNvSpPr>
          <p:nvPr>
            <p:ph idx="1"/>
          </p:nvPr>
        </p:nvSpPr>
        <p:spPr>
          <a:xfrm>
            <a:off x="723900" y="1252538"/>
            <a:ext cx="6819541" cy="356683"/>
          </a:xfrm>
        </p:spPr>
        <p:txBody>
          <a:bodyPr vert="horz" lIns="91440" tIns="45720" rIns="91440" bIns="45720" rtlCol="0" anchor="t">
            <a:normAutofit fontScale="92500" lnSpcReduction="20000"/>
          </a:bodyPr>
          <a:lstStyle/>
          <a:p>
            <a:pPr marL="0" indent="0">
              <a:buNone/>
            </a:pPr>
            <a:r>
              <a:rPr lang="en-US" sz="2400" b="1" kern="1200" dirty="0">
                <a:latin typeface="+mn-lt"/>
                <a:ea typeface="+mn-ea"/>
                <a:cs typeface="+mn-cs"/>
                <a:hlinkClick r:id="rId2"/>
              </a:rPr>
              <a:t>www.weltjugendtag.at</a:t>
            </a:r>
            <a:r>
              <a:rPr lang="en-US" sz="2400" b="1" dirty="0"/>
              <a:t> | Newsletter </a:t>
            </a:r>
            <a:r>
              <a:rPr lang="en-US" sz="2400" b="1" dirty="0" err="1"/>
              <a:t>abbonieren</a:t>
            </a:r>
            <a:r>
              <a:rPr lang="en-US" sz="2400" b="1" dirty="0"/>
              <a:t>!!</a:t>
            </a:r>
            <a:endParaRPr lang="en-US" sz="2400" b="1" kern="1200" dirty="0">
              <a:latin typeface="+mn-lt"/>
              <a:ea typeface="+mn-ea"/>
              <a:cs typeface="+mn-cs"/>
            </a:endParaRPr>
          </a:p>
        </p:txBody>
      </p:sp>
      <p:pic>
        <p:nvPicPr>
          <p:cNvPr id="4" name="Grafik 3">
            <a:extLst>
              <a:ext uri="{FF2B5EF4-FFF2-40B4-BE49-F238E27FC236}">
                <a16:creationId xmlns:a16="http://schemas.microsoft.com/office/drawing/2014/main" id="{960FD170-9C68-4623-905A-31247652DE59}"/>
              </a:ext>
            </a:extLst>
          </p:cNvPr>
          <p:cNvPicPr>
            <a:picLocks noChangeAspect="1"/>
          </p:cNvPicPr>
          <p:nvPr/>
        </p:nvPicPr>
        <p:blipFill>
          <a:blip r:embed="rId3"/>
          <a:stretch>
            <a:fillRect/>
          </a:stretch>
        </p:blipFill>
        <p:spPr>
          <a:xfrm>
            <a:off x="1834253" y="2072640"/>
            <a:ext cx="8511618" cy="4128135"/>
          </a:xfrm>
          <a:prstGeom prst="rect">
            <a:avLst/>
          </a:prstGeom>
        </p:spPr>
      </p:pic>
      <p:sp>
        <p:nvSpPr>
          <p:cNvPr id="13" name="Freeform: Shape 12">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70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pieren 3">
            <a:extLst>
              <a:ext uri="{FF2B5EF4-FFF2-40B4-BE49-F238E27FC236}">
                <a16:creationId xmlns:a16="http://schemas.microsoft.com/office/drawing/2014/main" id="{CD9A6906-1E01-2459-D896-0AFAA44963FF}"/>
              </a:ext>
            </a:extLst>
          </p:cNvPr>
          <p:cNvGrpSpPr/>
          <p:nvPr/>
        </p:nvGrpSpPr>
        <p:grpSpPr>
          <a:xfrm>
            <a:off x="643467" y="1319059"/>
            <a:ext cx="10905065" cy="4219880"/>
            <a:chOff x="1398000" y="1611037"/>
            <a:chExt cx="9396000" cy="3635925"/>
          </a:xfrm>
        </p:grpSpPr>
        <p:sp>
          <p:nvSpPr>
            <p:cNvPr id="6" name="Rechteck 5" descr="Meeting">
              <a:extLst>
                <a:ext uri="{FF2B5EF4-FFF2-40B4-BE49-F238E27FC236}">
                  <a16:creationId xmlns:a16="http://schemas.microsoft.com/office/drawing/2014/main" id="{381B6307-E627-0ED2-077A-F17AE05CADA1}"/>
                </a:ext>
              </a:extLst>
            </p:cNvPr>
            <p:cNvSpPr/>
            <p:nvPr/>
          </p:nvSpPr>
          <p:spPr>
            <a:xfrm>
              <a:off x="2802000" y="1611037"/>
              <a:ext cx="1512000" cy="1512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e-DE"/>
            </a:p>
          </p:txBody>
        </p:sp>
        <p:sp>
          <p:nvSpPr>
            <p:cNvPr id="7" name="Freihandform: Form 6">
              <a:extLst>
                <a:ext uri="{FF2B5EF4-FFF2-40B4-BE49-F238E27FC236}">
                  <a16:creationId xmlns:a16="http://schemas.microsoft.com/office/drawing/2014/main" id="{C1AC402C-8A0C-339C-1D40-E892DDAFCF31}"/>
                </a:ext>
              </a:extLst>
            </p:cNvPr>
            <p:cNvSpPr/>
            <p:nvPr/>
          </p:nvSpPr>
          <p:spPr>
            <a:xfrm>
              <a:off x="1398000" y="3279381"/>
              <a:ext cx="4320000" cy="648000"/>
            </a:xfrm>
            <a:custGeom>
              <a:avLst/>
              <a:gdLst>
                <a:gd name="csX0" fmla="*/ 0 w 4320000"/>
                <a:gd name="csY0" fmla="*/ 0 h 648000"/>
                <a:gd name="csX1" fmla="*/ 4320000 w 4320000"/>
                <a:gd name="csY1" fmla="*/ 0 h 648000"/>
                <a:gd name="csX2" fmla="*/ 4320000 w 4320000"/>
                <a:gd name="csY2" fmla="*/ 648000 h 648000"/>
                <a:gd name="csX3" fmla="*/ 0 w 4320000"/>
                <a:gd name="csY3" fmla="*/ 648000 h 648000"/>
                <a:gd name="csX4" fmla="*/ 0 w 4320000"/>
                <a:gd name="csY4" fmla="*/ 0 h 648000"/>
              </a:gdLst>
              <a:ahLst/>
              <a:cxnLst>
                <a:cxn ang="0">
                  <a:pos x="csX0" y="csY0"/>
                </a:cxn>
                <a:cxn ang="0">
                  <a:pos x="csX1" y="csY1"/>
                </a:cxn>
                <a:cxn ang="0">
                  <a:pos x="csX2" y="csY2"/>
                </a:cxn>
                <a:cxn ang="0">
                  <a:pos x="csX3" y="csY3"/>
                </a:cxn>
                <a:cxn ang="0">
                  <a:pos x="csX4" y="csY4"/>
                </a:cxn>
              </a:cxnLst>
              <a:rect l="l" t="t" r="r" b="b"/>
              <a:pathLst>
                <a:path w="4320000" h="648000">
                  <a:moveTo>
                    <a:pt x="0" y="0"/>
                  </a:moveTo>
                  <a:lnTo>
                    <a:pt x="4320000" y="0"/>
                  </a:lnTo>
                  <a:lnTo>
                    <a:pt x="4320000" y="648000"/>
                  </a:lnTo>
                  <a:lnTo>
                    <a:pt x="0" y="648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678810">
                <a:spcBef>
                  <a:spcPct val="0"/>
                </a:spcBef>
                <a:spcAft>
                  <a:spcPct val="35000"/>
                </a:spcAft>
                <a:defRPr b="1"/>
              </a:pPr>
              <a:r>
                <a:rPr lang="de-AT" sz="3200" b="1" kern="1200" dirty="0" err="1">
                  <a:solidFill>
                    <a:schemeClr val="tx1">
                      <a:hueOff val="0"/>
                      <a:satOff val="0"/>
                      <a:lumOff val="0"/>
                      <a:alphaOff val="0"/>
                    </a:schemeClr>
                  </a:solidFill>
                  <a:latin typeface="+mn-lt"/>
                  <a:ea typeface="+mn-ea"/>
                  <a:cs typeface="+mn-cs"/>
                </a:rPr>
                <a:t>Breakout</a:t>
              </a:r>
              <a:r>
                <a:rPr lang="de-AT" sz="3200" b="1" kern="1200" dirty="0">
                  <a:solidFill>
                    <a:schemeClr val="tx1">
                      <a:hueOff val="0"/>
                      <a:satOff val="0"/>
                      <a:lumOff val="0"/>
                      <a:alphaOff val="0"/>
                    </a:schemeClr>
                  </a:solidFill>
                  <a:latin typeface="+mn-lt"/>
                  <a:ea typeface="+mn-ea"/>
                  <a:cs typeface="+mn-cs"/>
                </a:rPr>
                <a:t> Rooms (20min)</a:t>
              </a:r>
              <a:endParaRPr lang="en-US" sz="2800" kern="1200" dirty="0"/>
            </a:p>
          </p:txBody>
        </p:sp>
        <p:sp>
          <p:nvSpPr>
            <p:cNvPr id="8" name="Freihandform: Form 7">
              <a:extLst>
                <a:ext uri="{FF2B5EF4-FFF2-40B4-BE49-F238E27FC236}">
                  <a16:creationId xmlns:a16="http://schemas.microsoft.com/office/drawing/2014/main" id="{739EE3BD-7207-FE17-B9E9-B8DAC7A6850E}"/>
                </a:ext>
              </a:extLst>
            </p:cNvPr>
            <p:cNvSpPr/>
            <p:nvPr/>
          </p:nvSpPr>
          <p:spPr>
            <a:xfrm>
              <a:off x="1398000" y="4000100"/>
              <a:ext cx="4320000" cy="1246862"/>
            </a:xfrm>
            <a:custGeom>
              <a:avLst/>
              <a:gdLst>
                <a:gd name="csX0" fmla="*/ 0 w 4320000"/>
                <a:gd name="csY0" fmla="*/ 0 h 1246862"/>
                <a:gd name="csX1" fmla="*/ 4320000 w 4320000"/>
                <a:gd name="csY1" fmla="*/ 0 h 1246862"/>
                <a:gd name="csX2" fmla="*/ 4320000 w 4320000"/>
                <a:gd name="csY2" fmla="*/ 1246862 h 1246862"/>
                <a:gd name="csX3" fmla="*/ 0 w 4320000"/>
                <a:gd name="csY3" fmla="*/ 1246862 h 1246862"/>
                <a:gd name="csX4" fmla="*/ 0 w 4320000"/>
                <a:gd name="csY4" fmla="*/ 0 h 1246862"/>
              </a:gdLst>
              <a:ahLst/>
              <a:cxnLst>
                <a:cxn ang="0">
                  <a:pos x="csX0" y="csY0"/>
                </a:cxn>
                <a:cxn ang="0">
                  <a:pos x="csX1" y="csY1"/>
                </a:cxn>
                <a:cxn ang="0">
                  <a:pos x="csX2" y="csY2"/>
                </a:cxn>
                <a:cxn ang="0">
                  <a:pos x="csX3" y="csY3"/>
                </a:cxn>
                <a:cxn ang="0">
                  <a:pos x="csX4" y="csY4"/>
                </a:cxn>
              </a:cxnLst>
              <a:rect l="l" t="t" r="r" b="b"/>
              <a:pathLst>
                <a:path w="4320000" h="1246862">
                  <a:moveTo>
                    <a:pt x="0" y="0"/>
                  </a:moveTo>
                  <a:lnTo>
                    <a:pt x="4320000" y="0"/>
                  </a:lnTo>
                  <a:lnTo>
                    <a:pt x="4320000" y="1246862"/>
                  </a:lnTo>
                  <a:lnTo>
                    <a:pt x="0" y="1246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64842">
                <a:spcBef>
                  <a:spcPct val="0"/>
                </a:spcBef>
                <a:spcAft>
                  <a:spcPct val="35000"/>
                </a:spcAft>
              </a:pPr>
              <a:r>
                <a:rPr lang="de-DE" sz="1946" kern="1200" dirty="0">
                  <a:solidFill>
                    <a:schemeClr val="tx1">
                      <a:hueOff val="0"/>
                      <a:satOff val="0"/>
                      <a:lumOff val="0"/>
                      <a:alphaOff val="0"/>
                    </a:schemeClr>
                  </a:solidFill>
                  <a:latin typeface="+mn-lt"/>
                  <a:ea typeface="+mn-ea"/>
                  <a:cs typeface="+mn-cs"/>
                </a:rPr>
                <a:t>Vorstellung &amp; Austausch</a:t>
              </a:r>
              <a:endParaRPr lang="en-US" sz="1946" kern="1200" dirty="0">
                <a:solidFill>
                  <a:schemeClr val="tx1">
                    <a:hueOff val="0"/>
                    <a:satOff val="0"/>
                    <a:lumOff val="0"/>
                    <a:alphaOff val="0"/>
                  </a:schemeClr>
                </a:solidFill>
                <a:latin typeface="+mn-lt"/>
                <a:ea typeface="+mn-ea"/>
                <a:cs typeface="+mn-cs"/>
              </a:endParaRPr>
            </a:p>
            <a:p>
              <a:pPr algn="ctr" defTabSz="864842">
                <a:spcBef>
                  <a:spcPct val="0"/>
                </a:spcBef>
                <a:spcAft>
                  <a:spcPct val="35000"/>
                </a:spcAft>
              </a:pPr>
              <a:r>
                <a:rPr lang="de-AT" sz="1946" kern="1200" dirty="0">
                  <a:solidFill>
                    <a:schemeClr val="tx1">
                      <a:hueOff val="0"/>
                      <a:satOff val="0"/>
                      <a:lumOff val="0"/>
                      <a:alphaOff val="0"/>
                    </a:schemeClr>
                  </a:solidFill>
                  <a:latin typeface="+mn-lt"/>
                  <a:ea typeface="+mn-ea"/>
                  <a:cs typeface="+mn-cs"/>
                </a:rPr>
                <a:t>Habt ihr schon Vorstellungen/ einen Plan? </a:t>
              </a:r>
              <a:endParaRPr lang="en-US" sz="1946" kern="1200" dirty="0">
                <a:solidFill>
                  <a:schemeClr val="tx1">
                    <a:hueOff val="0"/>
                    <a:satOff val="0"/>
                    <a:lumOff val="0"/>
                    <a:alphaOff val="0"/>
                  </a:schemeClr>
                </a:solidFill>
                <a:latin typeface="+mn-lt"/>
                <a:ea typeface="+mn-ea"/>
                <a:cs typeface="+mn-cs"/>
              </a:endParaRPr>
            </a:p>
            <a:p>
              <a:pPr algn="ctr" defTabSz="864842">
                <a:spcBef>
                  <a:spcPct val="0"/>
                </a:spcBef>
                <a:spcAft>
                  <a:spcPct val="35000"/>
                </a:spcAft>
              </a:pPr>
              <a:r>
                <a:rPr lang="de-AT" sz="1946" kern="1200" dirty="0">
                  <a:solidFill>
                    <a:schemeClr val="tx1">
                      <a:hueOff val="0"/>
                      <a:satOff val="0"/>
                      <a:lumOff val="0"/>
                      <a:alphaOff val="0"/>
                    </a:schemeClr>
                  </a:solidFill>
                  <a:latin typeface="+mn-lt"/>
                  <a:ea typeface="+mn-ea"/>
                  <a:cs typeface="+mn-cs"/>
                </a:rPr>
                <a:t>Was wünscht ihr euch von uns?</a:t>
              </a:r>
              <a:endParaRPr lang="en-US" sz="1700" kern="1200" dirty="0"/>
            </a:p>
          </p:txBody>
        </p:sp>
        <p:sp>
          <p:nvSpPr>
            <p:cNvPr id="10" name="Rechteck 9" descr="Benutzer">
              <a:extLst>
                <a:ext uri="{FF2B5EF4-FFF2-40B4-BE49-F238E27FC236}">
                  <a16:creationId xmlns:a16="http://schemas.microsoft.com/office/drawing/2014/main" id="{BCEE681F-0102-A535-5EC1-541B33522B61}"/>
                </a:ext>
              </a:extLst>
            </p:cNvPr>
            <p:cNvSpPr/>
            <p:nvPr/>
          </p:nvSpPr>
          <p:spPr>
            <a:xfrm>
              <a:off x="7878002" y="1611037"/>
              <a:ext cx="1512000" cy="1512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e-DE"/>
            </a:p>
          </p:txBody>
        </p:sp>
        <p:sp>
          <p:nvSpPr>
            <p:cNvPr id="14" name="Freihandform: Form 13">
              <a:extLst>
                <a:ext uri="{FF2B5EF4-FFF2-40B4-BE49-F238E27FC236}">
                  <a16:creationId xmlns:a16="http://schemas.microsoft.com/office/drawing/2014/main" id="{F4150258-E6D3-8128-0993-1251CF94A038}"/>
                </a:ext>
              </a:extLst>
            </p:cNvPr>
            <p:cNvSpPr/>
            <p:nvPr/>
          </p:nvSpPr>
          <p:spPr>
            <a:xfrm>
              <a:off x="6474000" y="3279381"/>
              <a:ext cx="4320000" cy="648000"/>
            </a:xfrm>
            <a:custGeom>
              <a:avLst/>
              <a:gdLst>
                <a:gd name="csX0" fmla="*/ 0 w 4320000"/>
                <a:gd name="csY0" fmla="*/ 0 h 648000"/>
                <a:gd name="csX1" fmla="*/ 4320000 w 4320000"/>
                <a:gd name="csY1" fmla="*/ 0 h 648000"/>
                <a:gd name="csX2" fmla="*/ 4320000 w 4320000"/>
                <a:gd name="csY2" fmla="*/ 648000 h 648000"/>
                <a:gd name="csX3" fmla="*/ 0 w 4320000"/>
                <a:gd name="csY3" fmla="*/ 648000 h 648000"/>
                <a:gd name="csX4" fmla="*/ 0 w 4320000"/>
                <a:gd name="csY4" fmla="*/ 0 h 648000"/>
              </a:gdLst>
              <a:ahLst/>
              <a:cxnLst>
                <a:cxn ang="0">
                  <a:pos x="csX0" y="csY0"/>
                </a:cxn>
                <a:cxn ang="0">
                  <a:pos x="csX1" y="csY1"/>
                </a:cxn>
                <a:cxn ang="0">
                  <a:pos x="csX2" y="csY2"/>
                </a:cxn>
                <a:cxn ang="0">
                  <a:pos x="csX3" y="csY3"/>
                </a:cxn>
                <a:cxn ang="0">
                  <a:pos x="csX4" y="csY4"/>
                </a:cxn>
              </a:cxnLst>
              <a:rect l="l" t="t" r="r" b="b"/>
              <a:pathLst>
                <a:path w="4320000" h="648000">
                  <a:moveTo>
                    <a:pt x="0" y="0"/>
                  </a:moveTo>
                  <a:lnTo>
                    <a:pt x="4320000" y="0"/>
                  </a:lnTo>
                  <a:lnTo>
                    <a:pt x="4320000" y="648000"/>
                  </a:lnTo>
                  <a:lnTo>
                    <a:pt x="0" y="648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678810">
                <a:spcBef>
                  <a:spcPct val="0"/>
                </a:spcBef>
                <a:spcAft>
                  <a:spcPct val="35000"/>
                </a:spcAft>
                <a:defRPr b="1"/>
              </a:pPr>
              <a:r>
                <a:rPr lang="de-AT" sz="3200" b="1" kern="1200" dirty="0">
                  <a:solidFill>
                    <a:schemeClr val="tx1">
                      <a:hueOff val="0"/>
                      <a:satOff val="0"/>
                      <a:lumOff val="0"/>
                      <a:alphaOff val="0"/>
                    </a:schemeClr>
                  </a:solidFill>
                  <a:latin typeface="+mn-lt"/>
                  <a:ea typeface="+mn-ea"/>
                  <a:cs typeface="+mn-cs"/>
                </a:rPr>
                <a:t>Im Plenum</a:t>
              </a:r>
              <a:endParaRPr lang="en-US" sz="2800" kern="1200" dirty="0"/>
            </a:p>
          </p:txBody>
        </p:sp>
        <p:sp>
          <p:nvSpPr>
            <p:cNvPr id="15" name="Freihandform: Form 14">
              <a:extLst>
                <a:ext uri="{FF2B5EF4-FFF2-40B4-BE49-F238E27FC236}">
                  <a16:creationId xmlns:a16="http://schemas.microsoft.com/office/drawing/2014/main" id="{021FEF60-CA6F-F01E-9EAC-4E29100B461E}"/>
                </a:ext>
              </a:extLst>
            </p:cNvPr>
            <p:cNvSpPr/>
            <p:nvPr/>
          </p:nvSpPr>
          <p:spPr>
            <a:xfrm>
              <a:off x="6474000" y="4000100"/>
              <a:ext cx="4320000" cy="1246862"/>
            </a:xfrm>
            <a:custGeom>
              <a:avLst/>
              <a:gdLst>
                <a:gd name="csX0" fmla="*/ 0 w 4320000"/>
                <a:gd name="csY0" fmla="*/ 0 h 1246862"/>
                <a:gd name="csX1" fmla="*/ 4320000 w 4320000"/>
                <a:gd name="csY1" fmla="*/ 0 h 1246862"/>
                <a:gd name="csX2" fmla="*/ 4320000 w 4320000"/>
                <a:gd name="csY2" fmla="*/ 1246862 h 1246862"/>
                <a:gd name="csX3" fmla="*/ 0 w 4320000"/>
                <a:gd name="csY3" fmla="*/ 1246862 h 1246862"/>
                <a:gd name="csX4" fmla="*/ 0 w 4320000"/>
                <a:gd name="csY4" fmla="*/ 0 h 1246862"/>
              </a:gdLst>
              <a:ahLst/>
              <a:cxnLst>
                <a:cxn ang="0">
                  <a:pos x="csX0" y="csY0"/>
                </a:cxn>
                <a:cxn ang="0">
                  <a:pos x="csX1" y="csY1"/>
                </a:cxn>
                <a:cxn ang="0">
                  <a:pos x="csX2" y="csY2"/>
                </a:cxn>
                <a:cxn ang="0">
                  <a:pos x="csX3" y="csY3"/>
                </a:cxn>
                <a:cxn ang="0">
                  <a:pos x="csX4" y="csY4"/>
                </a:cxn>
              </a:cxnLst>
              <a:rect l="l" t="t" r="r" b="b"/>
              <a:pathLst>
                <a:path w="4320000" h="1246862">
                  <a:moveTo>
                    <a:pt x="0" y="0"/>
                  </a:moveTo>
                  <a:lnTo>
                    <a:pt x="4320000" y="0"/>
                  </a:lnTo>
                  <a:lnTo>
                    <a:pt x="4320000" y="1246862"/>
                  </a:lnTo>
                  <a:lnTo>
                    <a:pt x="0" y="1246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64842">
                <a:spcBef>
                  <a:spcPct val="0"/>
                </a:spcBef>
                <a:spcAft>
                  <a:spcPct val="35000"/>
                </a:spcAft>
              </a:pPr>
              <a:r>
                <a:rPr lang="de-AT" sz="1946" kern="1200" dirty="0">
                  <a:solidFill>
                    <a:schemeClr val="tx1">
                      <a:hueOff val="0"/>
                      <a:satOff val="0"/>
                      <a:lumOff val="0"/>
                      <a:alphaOff val="0"/>
                    </a:schemeClr>
                  </a:solidFill>
                  <a:latin typeface="+mn-lt"/>
                  <a:ea typeface="+mn-ea"/>
                  <a:cs typeface="+mn-cs"/>
                </a:rPr>
                <a:t>Résumé des Austauschs </a:t>
              </a:r>
            </a:p>
            <a:p>
              <a:pPr algn="ctr" defTabSz="864842">
                <a:spcBef>
                  <a:spcPct val="0"/>
                </a:spcBef>
                <a:spcAft>
                  <a:spcPct val="35000"/>
                </a:spcAft>
              </a:pPr>
              <a:r>
                <a:rPr lang="de-AT" sz="1946" kern="1200" dirty="0">
                  <a:solidFill>
                    <a:schemeClr val="tx1">
                      <a:hueOff val="0"/>
                      <a:satOff val="0"/>
                      <a:lumOff val="0"/>
                      <a:alphaOff val="0"/>
                    </a:schemeClr>
                  </a:solidFill>
                  <a:latin typeface="+mn-lt"/>
                  <a:ea typeface="+mn-ea"/>
                  <a:cs typeface="+mn-cs"/>
                </a:rPr>
                <a:t>Conclusio</a:t>
              </a:r>
              <a:endParaRPr lang="en-US" sz="1700" kern="1200" dirty="0"/>
            </a:p>
          </p:txBody>
        </p:sp>
      </p:grpSp>
    </p:spTree>
    <p:extLst>
      <p:ext uri="{BB962C8B-B14F-4D97-AF65-F5344CB8AC3E}">
        <p14:creationId xmlns:p14="http://schemas.microsoft.com/office/powerpoint/2010/main" val="423540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A19A3C-0B30-79E6-1985-82E60F3FBA7E}"/>
            </a:ext>
          </a:extLst>
        </p:cNvPr>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descr="Ein Bild, das Himmel, draußen, Kleidung, Person enthält.&#10;&#10;KI-generierte Inhalte können fehlerhaft sein.">
            <a:extLst>
              <a:ext uri="{FF2B5EF4-FFF2-40B4-BE49-F238E27FC236}">
                <a16:creationId xmlns:a16="http://schemas.microsoft.com/office/drawing/2014/main" id="{9AC99EAC-17F7-970C-8839-19A38FC8D471}"/>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l="12706" t="26628" r="-96" b="9524"/>
          <a:stretch>
            <a:fillRect/>
          </a:stretch>
        </p:blipFill>
        <p:spPr>
          <a:xfrm>
            <a:off x="-5492" y="0"/>
            <a:ext cx="12206356" cy="6866980"/>
          </a:xfrm>
          <a:prstGeom prst="rect">
            <a:avLst/>
          </a:prstGeom>
        </p:spPr>
      </p:pic>
      <p:sp>
        <p:nvSpPr>
          <p:cNvPr id="58" name="Rectangle 5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311B67E-C811-7817-676C-F40E2B7DCB3D}"/>
              </a:ext>
            </a:extLst>
          </p:cNvPr>
          <p:cNvSpPr>
            <a:spLocks noGrp="1"/>
          </p:cNvSpPr>
          <p:nvPr>
            <p:ph type="title"/>
          </p:nvPr>
        </p:nvSpPr>
        <p:spPr>
          <a:xfrm>
            <a:off x="2379459" y="2634672"/>
            <a:ext cx="7430031" cy="1588656"/>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9600" dirty="0">
                <a:solidFill>
                  <a:srgbClr val="FFFFFF"/>
                </a:solidFill>
                <a:latin typeface="Arial Black" panose="020B0A04020102020204" pitchFamily="34" charset="0"/>
              </a:rPr>
              <a:t>DANKE !</a:t>
            </a:r>
          </a:p>
        </p:txBody>
      </p:sp>
    </p:spTree>
    <p:extLst>
      <p:ext uri="{BB962C8B-B14F-4D97-AF65-F5344CB8AC3E}">
        <p14:creationId xmlns:p14="http://schemas.microsoft.com/office/powerpoint/2010/main" val="4064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7">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FE3321-5F62-491D-B01C-13B731A5D33A}"/>
              </a:ext>
            </a:extLst>
          </p:cNvPr>
          <p:cNvSpPr>
            <a:spLocks noGrp="1"/>
          </p:cNvSpPr>
          <p:nvPr>
            <p:ph type="title"/>
          </p:nvPr>
        </p:nvSpPr>
        <p:spPr>
          <a:xfrm>
            <a:off x="508000" y="603622"/>
            <a:ext cx="5952565" cy="1330843"/>
          </a:xfrm>
        </p:spPr>
        <p:txBody>
          <a:bodyPr>
            <a:normAutofit/>
          </a:bodyPr>
          <a:lstStyle/>
          <a:p>
            <a:r>
              <a:rPr lang="de-DE" sz="2800" b="1" dirty="0">
                <a:latin typeface="Arial Black" panose="020B0A04020102020204" pitchFamily="34" charset="0"/>
              </a:rPr>
              <a:t>Gebet zum Weltjugendtag 2027 in Seoul</a:t>
            </a:r>
            <a:endParaRPr lang="de-AT" sz="2800" dirty="0">
              <a:latin typeface="Arial Black" panose="020B0A04020102020204" pitchFamily="34" charset="0"/>
            </a:endParaRPr>
          </a:p>
        </p:txBody>
      </p:sp>
      <p:sp>
        <p:nvSpPr>
          <p:cNvPr id="3" name="Inhaltsplatzhalter 2">
            <a:extLst>
              <a:ext uri="{FF2B5EF4-FFF2-40B4-BE49-F238E27FC236}">
                <a16:creationId xmlns:a16="http://schemas.microsoft.com/office/drawing/2014/main" id="{A13F064B-79A3-4056-B875-2577603B6D03}"/>
              </a:ext>
            </a:extLst>
          </p:cNvPr>
          <p:cNvSpPr>
            <a:spLocks noGrp="1"/>
          </p:cNvSpPr>
          <p:nvPr>
            <p:ph idx="1"/>
          </p:nvPr>
        </p:nvSpPr>
        <p:spPr>
          <a:xfrm>
            <a:off x="508000" y="1934465"/>
            <a:ext cx="5952565" cy="4329090"/>
          </a:xfrm>
        </p:spPr>
        <p:txBody>
          <a:bodyPr lIns="0" tIns="0" rIns="0" bIns="0" numCol="2" spcCol="360000">
            <a:normAutofit fontScale="92500"/>
          </a:bodyPr>
          <a:lstStyle/>
          <a:p>
            <a:pPr marL="0" indent="0" fontAlgn="base">
              <a:buNone/>
            </a:pPr>
            <a:r>
              <a:rPr lang="de-DE" sz="1400" dirty="0"/>
              <a:t>Liebender Vater aller jungen Menschen,</a:t>
            </a:r>
            <a:br>
              <a:rPr lang="de-DE" sz="1400" dirty="0"/>
            </a:br>
            <a:r>
              <a:rPr lang="de-DE" sz="1400" dirty="0"/>
              <a:t>wir danken dir, dass du uns einlädst, teilzuhaben an deiner unendlichen Liebe und Barmherzigkeit.</a:t>
            </a:r>
          </a:p>
          <a:p>
            <a:pPr marL="0" indent="0" fontAlgn="base">
              <a:buNone/>
            </a:pPr>
            <a:r>
              <a:rPr lang="de-DE" sz="1400" dirty="0"/>
              <a:t>Unser Vater, wir vertrauen uns dir an.</a:t>
            </a:r>
            <a:br>
              <a:rPr lang="de-DE" sz="1400" dirty="0"/>
            </a:br>
            <a:r>
              <a:rPr lang="de-DE" sz="1400" dirty="0"/>
              <a:t>Mögen junge Menschen auf der ganzen Welt in deiner Kirche Halt finden und an der Freude der Gemeinschaft und Einheit teilhaben.</a:t>
            </a:r>
            <a:br>
              <a:rPr lang="de-DE" sz="1400" dirty="0"/>
            </a:br>
            <a:endParaRPr lang="de-DE" sz="1400" dirty="0"/>
          </a:p>
          <a:p>
            <a:pPr marL="0" indent="0" fontAlgn="base">
              <a:buNone/>
            </a:pPr>
            <a:r>
              <a:rPr lang="de-DE" sz="1400" dirty="0"/>
              <a:t>Herr Jesus Christus, du hast die Welt besiegt. Jetzt und für alle Zeit.</a:t>
            </a:r>
            <a:br>
              <a:rPr lang="de-DE" sz="1400" dirty="0"/>
            </a:br>
            <a:r>
              <a:rPr lang="de-DE" sz="1400" dirty="0"/>
              <a:t>Mögen alle Menschen die Hoffnung entdecken, die in deinem Aufruf liegt, Mut zu haben und zu erkennen, dass das Kreuz der Liebe und der Vergebung der wahre Sieg über die Welt ist.</a:t>
            </a:r>
          </a:p>
          <a:p>
            <a:pPr marL="0" indent="0" fontAlgn="base">
              <a:buNone/>
            </a:pPr>
            <a:r>
              <a:rPr lang="de-DE" sz="1400" dirty="0"/>
              <a:t>Oh Heiliger Geist, Flamme der Liebe,</a:t>
            </a:r>
            <a:br>
              <a:rPr lang="de-DE" sz="1400" dirty="0"/>
            </a:br>
            <a:r>
              <a:rPr lang="de-DE" sz="1400" dirty="0"/>
              <a:t>durch deine wunderbare Hand</a:t>
            </a:r>
            <a:br>
              <a:rPr lang="de-DE" sz="1400" dirty="0"/>
            </a:br>
            <a:r>
              <a:rPr lang="de-DE" sz="1400" dirty="0"/>
              <a:t>hast du die Samen des Glaubens in Korea gesät.</a:t>
            </a:r>
            <a:br>
              <a:rPr lang="de-DE" sz="1400" dirty="0"/>
            </a:br>
            <a:r>
              <a:rPr lang="de-DE" sz="1400" dirty="0"/>
              <a:t>Entzünde die Flamme des Glaubens der koreanischen Märtyrer in unseren Herzen</a:t>
            </a:r>
            <a:br>
              <a:rPr lang="de-DE" sz="1400" dirty="0"/>
            </a:br>
            <a:r>
              <a:rPr lang="de-DE" sz="1400" dirty="0"/>
              <a:t>und mache uns zu Jüngern, die das Evangelium des Friedens, der Liebe und der Wahrheit leben.</a:t>
            </a:r>
          </a:p>
          <a:p>
            <a:pPr marL="0" indent="0" fontAlgn="base">
              <a:buNone/>
            </a:pPr>
            <a:r>
              <a:rPr lang="de-DE" sz="1400" dirty="0"/>
              <a:t>Herr, wir beten, dass wir durch diese Pilgerreise des Weltjugendtags einander zuhören, deinen Willen erkennen</a:t>
            </a:r>
            <a:br>
              <a:rPr lang="de-DE" sz="1400" dirty="0"/>
            </a:br>
            <a:r>
              <a:rPr lang="de-DE" sz="1400" dirty="0"/>
              <a:t>und eine synodale Kirche werden, die mit jungen Menschen gemeinsam unterwegs ist. Amen.</a:t>
            </a:r>
          </a:p>
          <a:p>
            <a:pPr marL="0" indent="0" fontAlgn="base">
              <a:buNone/>
            </a:pPr>
            <a:r>
              <a:rPr lang="de-DE" sz="1400" dirty="0"/>
              <a:t>Unsere Liebe Frau der Barmherzigkeit und des Friedens,</a:t>
            </a:r>
            <a:br>
              <a:rPr lang="de-DE" sz="1400" dirty="0"/>
            </a:br>
            <a:r>
              <a:rPr lang="de-DE" sz="1400" dirty="0"/>
              <a:t>bitte für uns.</a:t>
            </a:r>
            <a:br>
              <a:rPr lang="de-DE" sz="1400" dirty="0"/>
            </a:br>
            <a:r>
              <a:rPr lang="de-DE" sz="1400" dirty="0"/>
              <a:t>Heilige Patrone des Weltjugendtages Seoul 2027,</a:t>
            </a:r>
            <a:br>
              <a:rPr lang="de-DE" sz="1400" dirty="0"/>
            </a:br>
            <a:r>
              <a:rPr lang="de-DE" sz="1400" dirty="0"/>
              <a:t>bittet für alle jungen Menschen.</a:t>
            </a:r>
          </a:p>
          <a:p>
            <a:pPr marL="0" indent="0" fontAlgn="base">
              <a:buNone/>
            </a:pPr>
            <a:r>
              <a:rPr lang="de-DE" sz="1400" dirty="0"/>
              <a:t> </a:t>
            </a:r>
          </a:p>
          <a:p>
            <a:pPr marL="0" indent="0" fontAlgn="base">
              <a:buNone/>
            </a:pPr>
            <a:r>
              <a:rPr lang="de-DE" sz="1400" i="1" dirty="0"/>
              <a:t>Gebet genehmigt von Erzbischof Peter Chung (Seoul/Südkorea)</a:t>
            </a:r>
          </a:p>
          <a:p>
            <a:pPr marL="0" indent="0">
              <a:buNone/>
            </a:pPr>
            <a:endParaRPr lang="de-AT" sz="1100" dirty="0"/>
          </a:p>
        </p:txBody>
      </p:sp>
      <p:sp>
        <p:nvSpPr>
          <p:cNvPr id="40" name="Freeform: Shape 39">
            <a:extLst>
              <a:ext uri="{FF2B5EF4-FFF2-40B4-BE49-F238E27FC236}">
                <a16:creationId xmlns:a16="http://schemas.microsoft.com/office/drawing/2014/main" id="{5C27D684-2832-41BD-AC29-838243B80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4214" y="0"/>
            <a:ext cx="5217786" cy="6858000"/>
          </a:xfrm>
          <a:custGeom>
            <a:avLst/>
            <a:gdLst>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275970 w 4897678"/>
              <a:gd name="connsiteY85" fmla="*/ 206812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413997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916267 w 4897678"/>
              <a:gd name="connsiteY39" fmla="*/ 4639226 h 6858000"/>
              <a:gd name="connsiteX40" fmla="*/ 960970 w 4897678"/>
              <a:gd name="connsiteY40" fmla="*/ 4458968 h 6858000"/>
              <a:gd name="connsiteX41" fmla="*/ 974467 w 4897678"/>
              <a:gd name="connsiteY41" fmla="*/ 4400454 h 6858000"/>
              <a:gd name="connsiteX42" fmla="*/ 1019252 w 4897678"/>
              <a:gd name="connsiteY42" fmla="*/ 4326337 h 6858000"/>
              <a:gd name="connsiteX43" fmla="*/ 1097435 w 4897678"/>
              <a:gd name="connsiteY43" fmla="*/ 4004432 h 6858000"/>
              <a:gd name="connsiteX44" fmla="*/ 1115477 w 4897678"/>
              <a:gd name="connsiteY44" fmla="*/ 3887430 h 6858000"/>
              <a:gd name="connsiteX45" fmla="*/ 1129980 w 4897678"/>
              <a:gd name="connsiteY45" fmla="*/ 3841018 h 6858000"/>
              <a:gd name="connsiteX46" fmla="*/ 1128054 w 4897678"/>
              <a:gd name="connsiteY46" fmla="*/ 3833633 h 6858000"/>
              <a:gd name="connsiteX47" fmla="*/ 1144766 w 4897678"/>
              <a:gd name="connsiteY47" fmla="*/ 3703595 h 6858000"/>
              <a:gd name="connsiteX48" fmla="*/ 1146269 w 4897678"/>
              <a:gd name="connsiteY48" fmla="*/ 3675779 h 6858000"/>
              <a:gd name="connsiteX49" fmla="*/ 1145250 w 4897678"/>
              <a:gd name="connsiteY49" fmla="*/ 3673177 h 6858000"/>
              <a:gd name="connsiteX50" fmla="*/ 1145144 w 4897678"/>
              <a:gd name="connsiteY50" fmla="*/ 3399727 h 6858000"/>
              <a:gd name="connsiteX51" fmla="*/ 1153102 w 4897678"/>
              <a:gd name="connsiteY51" fmla="*/ 3022588 h 6858000"/>
              <a:gd name="connsiteX52" fmla="*/ 1187493 w 4897678"/>
              <a:gd name="connsiteY52" fmla="*/ 2780324 h 6858000"/>
              <a:gd name="connsiteX53" fmla="*/ 1174471 w 4897678"/>
              <a:gd name="connsiteY53" fmla="*/ 2636046 h 6858000"/>
              <a:gd name="connsiteX54" fmla="*/ 1173030 w 4897678"/>
              <a:gd name="connsiteY54" fmla="*/ 2517573 h 6858000"/>
              <a:gd name="connsiteX55" fmla="*/ 1179971 w 4897678"/>
              <a:gd name="connsiteY55" fmla="*/ 2259305 h 6858000"/>
              <a:gd name="connsiteX56" fmla="*/ 1180091 w 4897678"/>
              <a:gd name="connsiteY56" fmla="*/ 2154737 h 6858000"/>
              <a:gd name="connsiteX57" fmla="*/ 1173497 w 4897678"/>
              <a:gd name="connsiteY57" fmla="*/ 2118139 h 6858000"/>
              <a:gd name="connsiteX58" fmla="*/ 1168754 w 4897678"/>
              <a:gd name="connsiteY58" fmla="*/ 2064932 h 6858000"/>
              <a:gd name="connsiteX59" fmla="*/ 1175360 w 4897678"/>
              <a:gd name="connsiteY59" fmla="*/ 2031780 h 6858000"/>
              <a:gd name="connsiteX60" fmla="*/ 1175420 w 4897678"/>
              <a:gd name="connsiteY60" fmla="*/ 2025741 h 6858000"/>
              <a:gd name="connsiteX61" fmla="*/ 1192392 w 4897678"/>
              <a:gd name="connsiteY61" fmla="*/ 1985855 h 6858000"/>
              <a:gd name="connsiteX62" fmla="*/ 1240537 w 4897678"/>
              <a:gd name="connsiteY62" fmla="*/ 1810891 h 6858000"/>
              <a:gd name="connsiteX63" fmla="*/ 1262324 w 4897678"/>
              <a:gd name="connsiteY63" fmla="*/ 1680343 h 6858000"/>
              <a:gd name="connsiteX64" fmla="*/ 1264475 w 4897678"/>
              <a:gd name="connsiteY64" fmla="*/ 1634781 h 6858000"/>
              <a:gd name="connsiteX65" fmla="*/ 1268425 w 4897678"/>
              <a:gd name="connsiteY65" fmla="*/ 1558391 h 6858000"/>
              <a:gd name="connsiteX66" fmla="*/ 1263100 w 4897678"/>
              <a:gd name="connsiteY66" fmla="*/ 1489998 h 6858000"/>
              <a:gd name="connsiteX67" fmla="*/ 1286195 w 4897678"/>
              <a:gd name="connsiteY67" fmla="*/ 1421105 h 6858000"/>
              <a:gd name="connsiteX68" fmla="*/ 1298315 w 4897678"/>
              <a:gd name="connsiteY68" fmla="*/ 1361656 h 6858000"/>
              <a:gd name="connsiteX69" fmla="*/ 1294008 w 4897678"/>
              <a:gd name="connsiteY69" fmla="*/ 1357170 h 6858000"/>
              <a:gd name="connsiteX70" fmla="*/ 1295031 w 4897678"/>
              <a:gd name="connsiteY70" fmla="*/ 1349556 h 6858000"/>
              <a:gd name="connsiteX71" fmla="*/ 1301170 w 4897678"/>
              <a:gd name="connsiteY71" fmla="*/ 1345177 h 6858000"/>
              <a:gd name="connsiteX72" fmla="*/ 1337115 w 4897678"/>
              <a:gd name="connsiteY72" fmla="*/ 1249089 h 6858000"/>
              <a:gd name="connsiteX73" fmla="*/ 1335308 w 4897678"/>
              <a:gd name="connsiteY73" fmla="*/ 1164961 h 6858000"/>
              <a:gd name="connsiteX74" fmla="*/ 1365049 w 4897678"/>
              <a:gd name="connsiteY74" fmla="*/ 1102487 h 6858000"/>
              <a:gd name="connsiteX75" fmla="*/ 1380977 w 4897678"/>
              <a:gd name="connsiteY75" fmla="*/ 1051638 h 6858000"/>
              <a:gd name="connsiteX76" fmla="*/ 1360650 w 4897678"/>
              <a:gd name="connsiteY76" fmla="*/ 950605 h 6858000"/>
              <a:gd name="connsiteX77" fmla="*/ 1321700 w 4897678"/>
              <a:gd name="connsiteY77" fmla="*/ 890133 h 6858000"/>
              <a:gd name="connsiteX78" fmla="*/ 1306943 w 4897678"/>
              <a:gd name="connsiteY78" fmla="*/ 779617 h 6858000"/>
              <a:gd name="connsiteX79" fmla="*/ 1304115 w 4897678"/>
              <a:gd name="connsiteY79" fmla="*/ 737583 h 6858000"/>
              <a:gd name="connsiteX80" fmla="*/ 1363659 w 4897678"/>
              <a:gd name="connsiteY80" fmla="*/ 600848 h 6858000"/>
              <a:gd name="connsiteX81" fmla="*/ 1357066 w 4897678"/>
              <a:gd name="connsiteY81" fmla="*/ 530653 h 6858000"/>
              <a:gd name="connsiteX82" fmla="*/ 1373630 w 4897678"/>
              <a:gd name="connsiteY82" fmla="*/ 455615 h 6858000"/>
              <a:gd name="connsiteX83" fmla="*/ 1413997 w 4897678"/>
              <a:gd name="connsiteY83" fmla="*/ 334926 h 6858000"/>
              <a:gd name="connsiteX84" fmla="*/ 1442766 w 4897678"/>
              <a:gd name="connsiteY84" fmla="*/ 236597 h 6858000"/>
              <a:gd name="connsiteX85" fmla="*/ 1470206 w 4897678"/>
              <a:gd name="connsiteY85" fmla="*/ 182099 h 6858000"/>
              <a:gd name="connsiteX86" fmla="*/ 1462879 w 4897678"/>
              <a:gd name="connsiteY86" fmla="*/ 128551 h 6858000"/>
              <a:gd name="connsiteX87" fmla="*/ 1481070 w 4897678"/>
              <a:gd name="connsiteY87" fmla="*/ 69025 h 6858000"/>
              <a:gd name="connsiteX88" fmla="*/ 1504205 w 4897678"/>
              <a:gd name="connsiteY88" fmla="*/ 42915 h 6858000"/>
              <a:gd name="connsiteX89" fmla="*/ 1553576 w 4897678"/>
              <a:gd name="connsiteY89"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779657 w 4897678"/>
              <a:gd name="connsiteY37" fmla="*/ 5057680 h 6858000"/>
              <a:gd name="connsiteX38" fmla="*/ 916267 w 4897678"/>
              <a:gd name="connsiteY38" fmla="*/ 4639226 h 6858000"/>
              <a:gd name="connsiteX39" fmla="*/ 960970 w 4897678"/>
              <a:gd name="connsiteY39" fmla="*/ 4458968 h 6858000"/>
              <a:gd name="connsiteX40" fmla="*/ 974467 w 4897678"/>
              <a:gd name="connsiteY40" fmla="*/ 4400454 h 6858000"/>
              <a:gd name="connsiteX41" fmla="*/ 1019252 w 4897678"/>
              <a:gd name="connsiteY41" fmla="*/ 4326337 h 6858000"/>
              <a:gd name="connsiteX42" fmla="*/ 1097435 w 4897678"/>
              <a:gd name="connsiteY42" fmla="*/ 4004432 h 6858000"/>
              <a:gd name="connsiteX43" fmla="*/ 1115477 w 4897678"/>
              <a:gd name="connsiteY43" fmla="*/ 3887430 h 6858000"/>
              <a:gd name="connsiteX44" fmla="*/ 1129980 w 4897678"/>
              <a:gd name="connsiteY44" fmla="*/ 3841018 h 6858000"/>
              <a:gd name="connsiteX45" fmla="*/ 1128054 w 4897678"/>
              <a:gd name="connsiteY45" fmla="*/ 3833633 h 6858000"/>
              <a:gd name="connsiteX46" fmla="*/ 1144766 w 4897678"/>
              <a:gd name="connsiteY46" fmla="*/ 3703595 h 6858000"/>
              <a:gd name="connsiteX47" fmla="*/ 1146269 w 4897678"/>
              <a:gd name="connsiteY47" fmla="*/ 3675779 h 6858000"/>
              <a:gd name="connsiteX48" fmla="*/ 1145250 w 4897678"/>
              <a:gd name="connsiteY48" fmla="*/ 3673177 h 6858000"/>
              <a:gd name="connsiteX49" fmla="*/ 1145144 w 4897678"/>
              <a:gd name="connsiteY49" fmla="*/ 3399727 h 6858000"/>
              <a:gd name="connsiteX50" fmla="*/ 1153102 w 4897678"/>
              <a:gd name="connsiteY50" fmla="*/ 3022588 h 6858000"/>
              <a:gd name="connsiteX51" fmla="*/ 1187493 w 4897678"/>
              <a:gd name="connsiteY51" fmla="*/ 2780324 h 6858000"/>
              <a:gd name="connsiteX52" fmla="*/ 1174471 w 4897678"/>
              <a:gd name="connsiteY52" fmla="*/ 2636046 h 6858000"/>
              <a:gd name="connsiteX53" fmla="*/ 1173030 w 4897678"/>
              <a:gd name="connsiteY53" fmla="*/ 2517573 h 6858000"/>
              <a:gd name="connsiteX54" fmla="*/ 1179971 w 4897678"/>
              <a:gd name="connsiteY54" fmla="*/ 2259305 h 6858000"/>
              <a:gd name="connsiteX55" fmla="*/ 1180091 w 4897678"/>
              <a:gd name="connsiteY55" fmla="*/ 2154737 h 6858000"/>
              <a:gd name="connsiteX56" fmla="*/ 1173497 w 4897678"/>
              <a:gd name="connsiteY56" fmla="*/ 2118139 h 6858000"/>
              <a:gd name="connsiteX57" fmla="*/ 1168754 w 4897678"/>
              <a:gd name="connsiteY57" fmla="*/ 2064932 h 6858000"/>
              <a:gd name="connsiteX58" fmla="*/ 1175360 w 4897678"/>
              <a:gd name="connsiteY58" fmla="*/ 2031780 h 6858000"/>
              <a:gd name="connsiteX59" fmla="*/ 1175420 w 4897678"/>
              <a:gd name="connsiteY59" fmla="*/ 2025741 h 6858000"/>
              <a:gd name="connsiteX60" fmla="*/ 1192392 w 4897678"/>
              <a:gd name="connsiteY60" fmla="*/ 1985855 h 6858000"/>
              <a:gd name="connsiteX61" fmla="*/ 1240537 w 4897678"/>
              <a:gd name="connsiteY61" fmla="*/ 1810891 h 6858000"/>
              <a:gd name="connsiteX62" fmla="*/ 1262324 w 4897678"/>
              <a:gd name="connsiteY62" fmla="*/ 1680343 h 6858000"/>
              <a:gd name="connsiteX63" fmla="*/ 1264475 w 4897678"/>
              <a:gd name="connsiteY63" fmla="*/ 1634781 h 6858000"/>
              <a:gd name="connsiteX64" fmla="*/ 1268425 w 4897678"/>
              <a:gd name="connsiteY64" fmla="*/ 1558391 h 6858000"/>
              <a:gd name="connsiteX65" fmla="*/ 1263100 w 4897678"/>
              <a:gd name="connsiteY65" fmla="*/ 1489998 h 6858000"/>
              <a:gd name="connsiteX66" fmla="*/ 1286195 w 4897678"/>
              <a:gd name="connsiteY66" fmla="*/ 1421105 h 6858000"/>
              <a:gd name="connsiteX67" fmla="*/ 1298315 w 4897678"/>
              <a:gd name="connsiteY67" fmla="*/ 1361656 h 6858000"/>
              <a:gd name="connsiteX68" fmla="*/ 1294008 w 4897678"/>
              <a:gd name="connsiteY68" fmla="*/ 1357170 h 6858000"/>
              <a:gd name="connsiteX69" fmla="*/ 1295031 w 4897678"/>
              <a:gd name="connsiteY69" fmla="*/ 1349556 h 6858000"/>
              <a:gd name="connsiteX70" fmla="*/ 1301170 w 4897678"/>
              <a:gd name="connsiteY70" fmla="*/ 1345177 h 6858000"/>
              <a:gd name="connsiteX71" fmla="*/ 1337115 w 4897678"/>
              <a:gd name="connsiteY71" fmla="*/ 1249089 h 6858000"/>
              <a:gd name="connsiteX72" fmla="*/ 1335308 w 4897678"/>
              <a:gd name="connsiteY72" fmla="*/ 1164961 h 6858000"/>
              <a:gd name="connsiteX73" fmla="*/ 1365049 w 4897678"/>
              <a:gd name="connsiteY73" fmla="*/ 1102487 h 6858000"/>
              <a:gd name="connsiteX74" fmla="*/ 1380977 w 4897678"/>
              <a:gd name="connsiteY74" fmla="*/ 1051638 h 6858000"/>
              <a:gd name="connsiteX75" fmla="*/ 1360650 w 4897678"/>
              <a:gd name="connsiteY75" fmla="*/ 950605 h 6858000"/>
              <a:gd name="connsiteX76" fmla="*/ 1321700 w 4897678"/>
              <a:gd name="connsiteY76" fmla="*/ 890133 h 6858000"/>
              <a:gd name="connsiteX77" fmla="*/ 1306943 w 4897678"/>
              <a:gd name="connsiteY77" fmla="*/ 779617 h 6858000"/>
              <a:gd name="connsiteX78" fmla="*/ 1304115 w 4897678"/>
              <a:gd name="connsiteY78" fmla="*/ 737583 h 6858000"/>
              <a:gd name="connsiteX79" fmla="*/ 1363659 w 4897678"/>
              <a:gd name="connsiteY79" fmla="*/ 600848 h 6858000"/>
              <a:gd name="connsiteX80" fmla="*/ 1357066 w 4897678"/>
              <a:gd name="connsiteY80" fmla="*/ 530653 h 6858000"/>
              <a:gd name="connsiteX81" fmla="*/ 1373630 w 4897678"/>
              <a:gd name="connsiteY81" fmla="*/ 455615 h 6858000"/>
              <a:gd name="connsiteX82" fmla="*/ 1413997 w 4897678"/>
              <a:gd name="connsiteY82" fmla="*/ 334926 h 6858000"/>
              <a:gd name="connsiteX83" fmla="*/ 1442766 w 4897678"/>
              <a:gd name="connsiteY83" fmla="*/ 236597 h 6858000"/>
              <a:gd name="connsiteX84" fmla="*/ 1470206 w 4897678"/>
              <a:gd name="connsiteY84" fmla="*/ 182099 h 6858000"/>
              <a:gd name="connsiteX85" fmla="*/ 1462879 w 4897678"/>
              <a:gd name="connsiteY85" fmla="*/ 128551 h 6858000"/>
              <a:gd name="connsiteX86" fmla="*/ 1481070 w 4897678"/>
              <a:gd name="connsiteY86" fmla="*/ 69025 h 6858000"/>
              <a:gd name="connsiteX87" fmla="*/ 1504205 w 4897678"/>
              <a:gd name="connsiteY87" fmla="*/ 42915 h 6858000"/>
              <a:gd name="connsiteX88" fmla="*/ 1553576 w 4897678"/>
              <a:gd name="connsiteY88"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604868 w 4897678"/>
              <a:gd name="connsiteY35" fmla="*/ 4966224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378745 w 4897678"/>
              <a:gd name="connsiteY29" fmla="*/ 5296204 h 6858000"/>
              <a:gd name="connsiteX30" fmla="*/ 402007 w 4897678"/>
              <a:gd name="connsiteY30" fmla="*/ 5241278 h 6858000"/>
              <a:gd name="connsiteX31" fmla="*/ 410672 w 4897678"/>
              <a:gd name="connsiteY31" fmla="*/ 5231022 h 6858000"/>
              <a:gd name="connsiteX32" fmla="*/ 442663 w 4897678"/>
              <a:gd name="connsiteY32" fmla="*/ 5192994 h 6858000"/>
              <a:gd name="connsiteX33" fmla="*/ 488625 w 4897678"/>
              <a:gd name="connsiteY33" fmla="*/ 5065268 h 6858000"/>
              <a:gd name="connsiteX34" fmla="*/ 604868 w 4897678"/>
              <a:gd name="connsiteY34" fmla="*/ 4966224 h 6858000"/>
              <a:gd name="connsiteX35" fmla="*/ 739205 w 4897678"/>
              <a:gd name="connsiteY35" fmla="*/ 4844222 h 6858000"/>
              <a:gd name="connsiteX36" fmla="*/ 916267 w 4897678"/>
              <a:gd name="connsiteY36" fmla="*/ 4639226 h 6858000"/>
              <a:gd name="connsiteX37" fmla="*/ 960970 w 4897678"/>
              <a:gd name="connsiteY37" fmla="*/ 4458968 h 6858000"/>
              <a:gd name="connsiteX38" fmla="*/ 974467 w 4897678"/>
              <a:gd name="connsiteY38" fmla="*/ 4400454 h 6858000"/>
              <a:gd name="connsiteX39" fmla="*/ 1019252 w 4897678"/>
              <a:gd name="connsiteY39" fmla="*/ 4326337 h 6858000"/>
              <a:gd name="connsiteX40" fmla="*/ 1097435 w 4897678"/>
              <a:gd name="connsiteY40" fmla="*/ 4004432 h 6858000"/>
              <a:gd name="connsiteX41" fmla="*/ 1115477 w 4897678"/>
              <a:gd name="connsiteY41" fmla="*/ 3887430 h 6858000"/>
              <a:gd name="connsiteX42" fmla="*/ 1129980 w 4897678"/>
              <a:gd name="connsiteY42" fmla="*/ 3841018 h 6858000"/>
              <a:gd name="connsiteX43" fmla="*/ 1128054 w 4897678"/>
              <a:gd name="connsiteY43" fmla="*/ 3833633 h 6858000"/>
              <a:gd name="connsiteX44" fmla="*/ 1144766 w 4897678"/>
              <a:gd name="connsiteY44" fmla="*/ 3703595 h 6858000"/>
              <a:gd name="connsiteX45" fmla="*/ 1146269 w 4897678"/>
              <a:gd name="connsiteY45" fmla="*/ 3675779 h 6858000"/>
              <a:gd name="connsiteX46" fmla="*/ 1145250 w 4897678"/>
              <a:gd name="connsiteY46" fmla="*/ 3673177 h 6858000"/>
              <a:gd name="connsiteX47" fmla="*/ 1145144 w 4897678"/>
              <a:gd name="connsiteY47" fmla="*/ 3399727 h 6858000"/>
              <a:gd name="connsiteX48" fmla="*/ 1153102 w 4897678"/>
              <a:gd name="connsiteY48" fmla="*/ 3022588 h 6858000"/>
              <a:gd name="connsiteX49" fmla="*/ 1187493 w 4897678"/>
              <a:gd name="connsiteY49" fmla="*/ 2780324 h 6858000"/>
              <a:gd name="connsiteX50" fmla="*/ 1174471 w 4897678"/>
              <a:gd name="connsiteY50" fmla="*/ 2636046 h 6858000"/>
              <a:gd name="connsiteX51" fmla="*/ 1173030 w 4897678"/>
              <a:gd name="connsiteY51" fmla="*/ 2517573 h 6858000"/>
              <a:gd name="connsiteX52" fmla="*/ 1179971 w 4897678"/>
              <a:gd name="connsiteY52" fmla="*/ 2259305 h 6858000"/>
              <a:gd name="connsiteX53" fmla="*/ 1180091 w 4897678"/>
              <a:gd name="connsiteY53" fmla="*/ 2154737 h 6858000"/>
              <a:gd name="connsiteX54" fmla="*/ 1173497 w 4897678"/>
              <a:gd name="connsiteY54" fmla="*/ 2118139 h 6858000"/>
              <a:gd name="connsiteX55" fmla="*/ 1168754 w 4897678"/>
              <a:gd name="connsiteY55" fmla="*/ 2064932 h 6858000"/>
              <a:gd name="connsiteX56" fmla="*/ 1175360 w 4897678"/>
              <a:gd name="connsiteY56" fmla="*/ 2031780 h 6858000"/>
              <a:gd name="connsiteX57" fmla="*/ 1175420 w 4897678"/>
              <a:gd name="connsiteY57" fmla="*/ 2025741 h 6858000"/>
              <a:gd name="connsiteX58" fmla="*/ 1192392 w 4897678"/>
              <a:gd name="connsiteY58" fmla="*/ 1985855 h 6858000"/>
              <a:gd name="connsiteX59" fmla="*/ 1240537 w 4897678"/>
              <a:gd name="connsiteY59" fmla="*/ 1810891 h 6858000"/>
              <a:gd name="connsiteX60" fmla="*/ 1262324 w 4897678"/>
              <a:gd name="connsiteY60" fmla="*/ 1680343 h 6858000"/>
              <a:gd name="connsiteX61" fmla="*/ 1264475 w 4897678"/>
              <a:gd name="connsiteY61" fmla="*/ 1634781 h 6858000"/>
              <a:gd name="connsiteX62" fmla="*/ 1268425 w 4897678"/>
              <a:gd name="connsiteY62" fmla="*/ 1558391 h 6858000"/>
              <a:gd name="connsiteX63" fmla="*/ 1263100 w 4897678"/>
              <a:gd name="connsiteY63" fmla="*/ 1489998 h 6858000"/>
              <a:gd name="connsiteX64" fmla="*/ 1286195 w 4897678"/>
              <a:gd name="connsiteY64" fmla="*/ 1421105 h 6858000"/>
              <a:gd name="connsiteX65" fmla="*/ 1298315 w 4897678"/>
              <a:gd name="connsiteY65" fmla="*/ 1361656 h 6858000"/>
              <a:gd name="connsiteX66" fmla="*/ 1294008 w 4897678"/>
              <a:gd name="connsiteY66" fmla="*/ 1357170 h 6858000"/>
              <a:gd name="connsiteX67" fmla="*/ 1295031 w 4897678"/>
              <a:gd name="connsiteY67" fmla="*/ 1349556 h 6858000"/>
              <a:gd name="connsiteX68" fmla="*/ 1301170 w 4897678"/>
              <a:gd name="connsiteY68" fmla="*/ 1345177 h 6858000"/>
              <a:gd name="connsiteX69" fmla="*/ 1337115 w 4897678"/>
              <a:gd name="connsiteY69" fmla="*/ 1249089 h 6858000"/>
              <a:gd name="connsiteX70" fmla="*/ 1335308 w 4897678"/>
              <a:gd name="connsiteY70" fmla="*/ 1164961 h 6858000"/>
              <a:gd name="connsiteX71" fmla="*/ 1365049 w 4897678"/>
              <a:gd name="connsiteY71" fmla="*/ 1102487 h 6858000"/>
              <a:gd name="connsiteX72" fmla="*/ 1380977 w 4897678"/>
              <a:gd name="connsiteY72" fmla="*/ 1051638 h 6858000"/>
              <a:gd name="connsiteX73" fmla="*/ 1360650 w 4897678"/>
              <a:gd name="connsiteY73" fmla="*/ 950605 h 6858000"/>
              <a:gd name="connsiteX74" fmla="*/ 1321700 w 4897678"/>
              <a:gd name="connsiteY74" fmla="*/ 890133 h 6858000"/>
              <a:gd name="connsiteX75" fmla="*/ 1306943 w 4897678"/>
              <a:gd name="connsiteY75" fmla="*/ 779617 h 6858000"/>
              <a:gd name="connsiteX76" fmla="*/ 1304115 w 4897678"/>
              <a:gd name="connsiteY76" fmla="*/ 737583 h 6858000"/>
              <a:gd name="connsiteX77" fmla="*/ 1363659 w 4897678"/>
              <a:gd name="connsiteY77" fmla="*/ 600848 h 6858000"/>
              <a:gd name="connsiteX78" fmla="*/ 1357066 w 4897678"/>
              <a:gd name="connsiteY78" fmla="*/ 530653 h 6858000"/>
              <a:gd name="connsiteX79" fmla="*/ 1373630 w 4897678"/>
              <a:gd name="connsiteY79" fmla="*/ 455615 h 6858000"/>
              <a:gd name="connsiteX80" fmla="*/ 1413997 w 4897678"/>
              <a:gd name="connsiteY80" fmla="*/ 334926 h 6858000"/>
              <a:gd name="connsiteX81" fmla="*/ 1442766 w 4897678"/>
              <a:gd name="connsiteY81" fmla="*/ 236597 h 6858000"/>
              <a:gd name="connsiteX82" fmla="*/ 1470206 w 4897678"/>
              <a:gd name="connsiteY82" fmla="*/ 182099 h 6858000"/>
              <a:gd name="connsiteX83" fmla="*/ 1462879 w 4897678"/>
              <a:gd name="connsiteY83" fmla="*/ 128551 h 6858000"/>
              <a:gd name="connsiteX84" fmla="*/ 1481070 w 4897678"/>
              <a:gd name="connsiteY84" fmla="*/ 69025 h 6858000"/>
              <a:gd name="connsiteX85" fmla="*/ 1504205 w 4897678"/>
              <a:gd name="connsiteY85" fmla="*/ 42915 h 6858000"/>
              <a:gd name="connsiteX86" fmla="*/ 1553576 w 4897678"/>
              <a:gd name="connsiteY86"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604868 w 4897678"/>
              <a:gd name="connsiteY32" fmla="*/ 4966224 h 6858000"/>
              <a:gd name="connsiteX33" fmla="*/ 739205 w 4897678"/>
              <a:gd name="connsiteY33" fmla="*/ 4844222 h 6858000"/>
              <a:gd name="connsiteX34" fmla="*/ 916267 w 4897678"/>
              <a:gd name="connsiteY34" fmla="*/ 4639226 h 6858000"/>
              <a:gd name="connsiteX35" fmla="*/ 960970 w 4897678"/>
              <a:gd name="connsiteY35" fmla="*/ 4458968 h 6858000"/>
              <a:gd name="connsiteX36" fmla="*/ 974467 w 4897678"/>
              <a:gd name="connsiteY36" fmla="*/ 4400454 h 6858000"/>
              <a:gd name="connsiteX37" fmla="*/ 1019252 w 4897678"/>
              <a:gd name="connsiteY37" fmla="*/ 4326337 h 6858000"/>
              <a:gd name="connsiteX38" fmla="*/ 1097435 w 4897678"/>
              <a:gd name="connsiteY38" fmla="*/ 4004432 h 6858000"/>
              <a:gd name="connsiteX39" fmla="*/ 1115477 w 4897678"/>
              <a:gd name="connsiteY39" fmla="*/ 3887430 h 6858000"/>
              <a:gd name="connsiteX40" fmla="*/ 1129980 w 4897678"/>
              <a:gd name="connsiteY40" fmla="*/ 3841018 h 6858000"/>
              <a:gd name="connsiteX41" fmla="*/ 1128054 w 4897678"/>
              <a:gd name="connsiteY41" fmla="*/ 3833633 h 6858000"/>
              <a:gd name="connsiteX42" fmla="*/ 1144766 w 4897678"/>
              <a:gd name="connsiteY42" fmla="*/ 3703595 h 6858000"/>
              <a:gd name="connsiteX43" fmla="*/ 1146269 w 4897678"/>
              <a:gd name="connsiteY43" fmla="*/ 3675779 h 6858000"/>
              <a:gd name="connsiteX44" fmla="*/ 1145250 w 4897678"/>
              <a:gd name="connsiteY44" fmla="*/ 3673177 h 6858000"/>
              <a:gd name="connsiteX45" fmla="*/ 1145144 w 4897678"/>
              <a:gd name="connsiteY45" fmla="*/ 3399727 h 6858000"/>
              <a:gd name="connsiteX46" fmla="*/ 1153102 w 4897678"/>
              <a:gd name="connsiteY46" fmla="*/ 3022588 h 6858000"/>
              <a:gd name="connsiteX47" fmla="*/ 1187493 w 4897678"/>
              <a:gd name="connsiteY47" fmla="*/ 2780324 h 6858000"/>
              <a:gd name="connsiteX48" fmla="*/ 1174471 w 4897678"/>
              <a:gd name="connsiteY48" fmla="*/ 2636046 h 6858000"/>
              <a:gd name="connsiteX49" fmla="*/ 1173030 w 4897678"/>
              <a:gd name="connsiteY49" fmla="*/ 2517573 h 6858000"/>
              <a:gd name="connsiteX50" fmla="*/ 1179971 w 4897678"/>
              <a:gd name="connsiteY50" fmla="*/ 2259305 h 6858000"/>
              <a:gd name="connsiteX51" fmla="*/ 1180091 w 4897678"/>
              <a:gd name="connsiteY51" fmla="*/ 2154737 h 6858000"/>
              <a:gd name="connsiteX52" fmla="*/ 1173497 w 4897678"/>
              <a:gd name="connsiteY52" fmla="*/ 2118139 h 6858000"/>
              <a:gd name="connsiteX53" fmla="*/ 1168754 w 4897678"/>
              <a:gd name="connsiteY53" fmla="*/ 2064932 h 6858000"/>
              <a:gd name="connsiteX54" fmla="*/ 1175360 w 4897678"/>
              <a:gd name="connsiteY54" fmla="*/ 2031780 h 6858000"/>
              <a:gd name="connsiteX55" fmla="*/ 1175420 w 4897678"/>
              <a:gd name="connsiteY55" fmla="*/ 2025741 h 6858000"/>
              <a:gd name="connsiteX56" fmla="*/ 1192392 w 4897678"/>
              <a:gd name="connsiteY56" fmla="*/ 1985855 h 6858000"/>
              <a:gd name="connsiteX57" fmla="*/ 1240537 w 4897678"/>
              <a:gd name="connsiteY57" fmla="*/ 1810891 h 6858000"/>
              <a:gd name="connsiteX58" fmla="*/ 1262324 w 4897678"/>
              <a:gd name="connsiteY58" fmla="*/ 1680343 h 6858000"/>
              <a:gd name="connsiteX59" fmla="*/ 1264475 w 4897678"/>
              <a:gd name="connsiteY59" fmla="*/ 1634781 h 6858000"/>
              <a:gd name="connsiteX60" fmla="*/ 1268425 w 4897678"/>
              <a:gd name="connsiteY60" fmla="*/ 1558391 h 6858000"/>
              <a:gd name="connsiteX61" fmla="*/ 1263100 w 4897678"/>
              <a:gd name="connsiteY61" fmla="*/ 1489998 h 6858000"/>
              <a:gd name="connsiteX62" fmla="*/ 1286195 w 4897678"/>
              <a:gd name="connsiteY62" fmla="*/ 1421105 h 6858000"/>
              <a:gd name="connsiteX63" fmla="*/ 1298315 w 4897678"/>
              <a:gd name="connsiteY63" fmla="*/ 1361656 h 6858000"/>
              <a:gd name="connsiteX64" fmla="*/ 1294008 w 4897678"/>
              <a:gd name="connsiteY64" fmla="*/ 1357170 h 6858000"/>
              <a:gd name="connsiteX65" fmla="*/ 1295031 w 4897678"/>
              <a:gd name="connsiteY65" fmla="*/ 1349556 h 6858000"/>
              <a:gd name="connsiteX66" fmla="*/ 1301170 w 4897678"/>
              <a:gd name="connsiteY66" fmla="*/ 1345177 h 6858000"/>
              <a:gd name="connsiteX67" fmla="*/ 1337115 w 4897678"/>
              <a:gd name="connsiteY67" fmla="*/ 1249089 h 6858000"/>
              <a:gd name="connsiteX68" fmla="*/ 1335308 w 4897678"/>
              <a:gd name="connsiteY68" fmla="*/ 1164961 h 6858000"/>
              <a:gd name="connsiteX69" fmla="*/ 1365049 w 4897678"/>
              <a:gd name="connsiteY69" fmla="*/ 1102487 h 6858000"/>
              <a:gd name="connsiteX70" fmla="*/ 1380977 w 4897678"/>
              <a:gd name="connsiteY70" fmla="*/ 1051638 h 6858000"/>
              <a:gd name="connsiteX71" fmla="*/ 1360650 w 4897678"/>
              <a:gd name="connsiteY71" fmla="*/ 950605 h 6858000"/>
              <a:gd name="connsiteX72" fmla="*/ 1321700 w 4897678"/>
              <a:gd name="connsiteY72" fmla="*/ 890133 h 6858000"/>
              <a:gd name="connsiteX73" fmla="*/ 1306943 w 4897678"/>
              <a:gd name="connsiteY73" fmla="*/ 779617 h 6858000"/>
              <a:gd name="connsiteX74" fmla="*/ 1304115 w 4897678"/>
              <a:gd name="connsiteY74" fmla="*/ 737583 h 6858000"/>
              <a:gd name="connsiteX75" fmla="*/ 1363659 w 4897678"/>
              <a:gd name="connsiteY75" fmla="*/ 600848 h 6858000"/>
              <a:gd name="connsiteX76" fmla="*/ 1357066 w 4897678"/>
              <a:gd name="connsiteY76" fmla="*/ 530653 h 6858000"/>
              <a:gd name="connsiteX77" fmla="*/ 1373630 w 4897678"/>
              <a:gd name="connsiteY77" fmla="*/ 455615 h 6858000"/>
              <a:gd name="connsiteX78" fmla="*/ 1413997 w 4897678"/>
              <a:gd name="connsiteY78" fmla="*/ 334926 h 6858000"/>
              <a:gd name="connsiteX79" fmla="*/ 1442766 w 4897678"/>
              <a:gd name="connsiteY79" fmla="*/ 236597 h 6858000"/>
              <a:gd name="connsiteX80" fmla="*/ 1470206 w 4897678"/>
              <a:gd name="connsiteY80" fmla="*/ 182099 h 6858000"/>
              <a:gd name="connsiteX81" fmla="*/ 1462879 w 4897678"/>
              <a:gd name="connsiteY81" fmla="*/ 128551 h 6858000"/>
              <a:gd name="connsiteX82" fmla="*/ 1481070 w 4897678"/>
              <a:gd name="connsiteY82" fmla="*/ 69025 h 6858000"/>
              <a:gd name="connsiteX83" fmla="*/ 1504205 w 4897678"/>
              <a:gd name="connsiteY83" fmla="*/ 42915 h 6858000"/>
              <a:gd name="connsiteX84" fmla="*/ 1553576 w 4897678"/>
              <a:gd name="connsiteY84"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52856 w 4897678"/>
              <a:gd name="connsiteY7" fmla="*/ 6696748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7678" h="6858000">
                <a:moveTo>
                  <a:pt x="1553576" y="0"/>
                </a:moveTo>
                <a:lnTo>
                  <a:pt x="4897678" y="0"/>
                </a:lnTo>
                <a:lnTo>
                  <a:pt x="4897678" y="6858000"/>
                </a:lnTo>
                <a:lnTo>
                  <a:pt x="0" y="6858000"/>
                </a:lnTo>
                <a:lnTo>
                  <a:pt x="153" y="6857440"/>
                </a:lnTo>
                <a:cubicBezTo>
                  <a:pt x="5083" y="6847546"/>
                  <a:pt x="14234" y="6832974"/>
                  <a:pt x="30867" y="6809563"/>
                </a:cubicBezTo>
                <a:cubicBezTo>
                  <a:pt x="24219" y="6797941"/>
                  <a:pt x="28810" y="6785613"/>
                  <a:pt x="42695" y="6765511"/>
                </a:cubicBezTo>
                <a:cubicBezTo>
                  <a:pt x="59269" y="6727996"/>
                  <a:pt x="20378" y="6732956"/>
                  <a:pt x="52856" y="6696748"/>
                </a:cubicBezTo>
                <a:lnTo>
                  <a:pt x="97271" y="6623770"/>
                </a:lnTo>
                <a:cubicBezTo>
                  <a:pt x="100242" y="6627814"/>
                  <a:pt x="102661" y="6576527"/>
                  <a:pt x="109528" y="6561395"/>
                </a:cubicBezTo>
                <a:cubicBezTo>
                  <a:pt x="121751" y="6529041"/>
                  <a:pt x="144143" y="6527264"/>
                  <a:pt x="134058" y="6505906"/>
                </a:cubicBezTo>
                <a:lnTo>
                  <a:pt x="130808" y="6500603"/>
                </a:lnTo>
                <a:lnTo>
                  <a:pt x="133434" y="6493382"/>
                </a:lnTo>
                <a:cubicBezTo>
                  <a:pt x="135405" y="6489789"/>
                  <a:pt x="182615" y="6458140"/>
                  <a:pt x="185390" y="6460270"/>
                </a:cubicBezTo>
                <a:cubicBezTo>
                  <a:pt x="187037" y="6425066"/>
                  <a:pt x="177989" y="6431680"/>
                  <a:pt x="195994" y="6404216"/>
                </a:cubicBezTo>
                <a:cubicBezTo>
                  <a:pt x="194733" y="6376164"/>
                  <a:pt x="248157" y="6408016"/>
                  <a:pt x="277225" y="6346762"/>
                </a:cubicBezTo>
                <a:lnTo>
                  <a:pt x="279592" y="6292076"/>
                </a:lnTo>
                <a:lnTo>
                  <a:pt x="279475" y="6223342"/>
                </a:lnTo>
                <a:lnTo>
                  <a:pt x="310206" y="6270812"/>
                </a:lnTo>
                <a:lnTo>
                  <a:pt x="321064" y="6227890"/>
                </a:lnTo>
                <a:lnTo>
                  <a:pt x="282704" y="6117636"/>
                </a:lnTo>
                <a:cubicBezTo>
                  <a:pt x="287578" y="6073252"/>
                  <a:pt x="228632" y="6103262"/>
                  <a:pt x="257561" y="6050242"/>
                </a:cubicBezTo>
                <a:cubicBezTo>
                  <a:pt x="261977" y="6008758"/>
                  <a:pt x="252117" y="5979642"/>
                  <a:pt x="266735" y="5939124"/>
                </a:cubicBezTo>
                <a:cubicBezTo>
                  <a:pt x="257326" y="5930296"/>
                  <a:pt x="254506" y="5918965"/>
                  <a:pt x="272947" y="5897456"/>
                </a:cubicBezTo>
                <a:lnTo>
                  <a:pt x="302110" y="5763866"/>
                </a:lnTo>
                <a:cubicBezTo>
                  <a:pt x="289286" y="5751252"/>
                  <a:pt x="326941" y="5730258"/>
                  <a:pt x="311387" y="5718432"/>
                </a:cubicBezTo>
                <a:cubicBezTo>
                  <a:pt x="309659" y="5692261"/>
                  <a:pt x="290822" y="5641050"/>
                  <a:pt x="291749" y="5606846"/>
                </a:cubicBezTo>
                <a:cubicBezTo>
                  <a:pt x="355141" y="5518667"/>
                  <a:pt x="362905" y="5574781"/>
                  <a:pt x="386282" y="5513206"/>
                </a:cubicBezTo>
                <a:cubicBezTo>
                  <a:pt x="400400" y="5463532"/>
                  <a:pt x="435499" y="5431641"/>
                  <a:pt x="445799" y="5395474"/>
                </a:cubicBezTo>
                <a:lnTo>
                  <a:pt x="532017" y="5284615"/>
                </a:lnTo>
                <a:lnTo>
                  <a:pt x="506013" y="5187685"/>
                </a:lnTo>
                <a:cubicBezTo>
                  <a:pt x="539823" y="5141843"/>
                  <a:pt x="550113" y="5030691"/>
                  <a:pt x="604868" y="4966224"/>
                </a:cubicBezTo>
                <a:lnTo>
                  <a:pt x="739205" y="4844222"/>
                </a:lnTo>
                <a:lnTo>
                  <a:pt x="916267" y="4639226"/>
                </a:lnTo>
                <a:cubicBezTo>
                  <a:pt x="940414" y="4565414"/>
                  <a:pt x="921973" y="4546524"/>
                  <a:pt x="960970" y="4458968"/>
                </a:cubicBezTo>
                <a:cubicBezTo>
                  <a:pt x="944678" y="4442947"/>
                  <a:pt x="969490" y="4417006"/>
                  <a:pt x="974467" y="4400454"/>
                </a:cubicBezTo>
                <a:cubicBezTo>
                  <a:pt x="982773" y="4380936"/>
                  <a:pt x="1007298" y="4366877"/>
                  <a:pt x="1019252" y="4326337"/>
                </a:cubicBezTo>
                <a:cubicBezTo>
                  <a:pt x="1036267" y="4260393"/>
                  <a:pt x="1059530" y="4136055"/>
                  <a:pt x="1097435" y="4004432"/>
                </a:cubicBezTo>
                <a:cubicBezTo>
                  <a:pt x="1106825" y="3966554"/>
                  <a:pt x="1101080" y="3928762"/>
                  <a:pt x="1115477" y="3887430"/>
                </a:cubicBezTo>
                <a:lnTo>
                  <a:pt x="1129980" y="3841018"/>
                </a:lnTo>
                <a:lnTo>
                  <a:pt x="1128054" y="3833633"/>
                </a:lnTo>
                <a:lnTo>
                  <a:pt x="1144766" y="3703595"/>
                </a:lnTo>
                <a:cubicBezTo>
                  <a:pt x="1147066" y="3696849"/>
                  <a:pt x="1148103" y="3688315"/>
                  <a:pt x="1146269" y="3675779"/>
                </a:cubicBezTo>
                <a:lnTo>
                  <a:pt x="1145250" y="3673177"/>
                </a:lnTo>
                <a:cubicBezTo>
                  <a:pt x="1145215" y="3582027"/>
                  <a:pt x="1145179" y="3490877"/>
                  <a:pt x="1145144" y="3399727"/>
                </a:cubicBezTo>
                <a:cubicBezTo>
                  <a:pt x="1147083" y="3299532"/>
                  <a:pt x="1148035" y="3137700"/>
                  <a:pt x="1153102" y="3022588"/>
                </a:cubicBezTo>
                <a:cubicBezTo>
                  <a:pt x="1180646" y="2922794"/>
                  <a:pt x="1174532" y="2884035"/>
                  <a:pt x="1187493" y="2780324"/>
                </a:cubicBezTo>
                <a:cubicBezTo>
                  <a:pt x="1158375" y="2741828"/>
                  <a:pt x="1179569" y="2688494"/>
                  <a:pt x="1174471" y="2636046"/>
                </a:cubicBezTo>
                <a:cubicBezTo>
                  <a:pt x="1166636" y="2600315"/>
                  <a:pt x="1172113" y="2580363"/>
                  <a:pt x="1173030" y="2517573"/>
                </a:cubicBezTo>
                <a:lnTo>
                  <a:pt x="1179971" y="2259305"/>
                </a:lnTo>
                <a:cubicBezTo>
                  <a:pt x="1185659" y="2235860"/>
                  <a:pt x="1188526" y="2166165"/>
                  <a:pt x="1180091" y="2154737"/>
                </a:cubicBezTo>
                <a:cubicBezTo>
                  <a:pt x="1178839" y="2140566"/>
                  <a:pt x="1182896" y="2122956"/>
                  <a:pt x="1173497" y="2118139"/>
                </a:cubicBezTo>
                <a:cubicBezTo>
                  <a:pt x="1162334" y="2109329"/>
                  <a:pt x="1182925" y="2054984"/>
                  <a:pt x="1168754" y="2064932"/>
                </a:cubicBezTo>
                <a:cubicBezTo>
                  <a:pt x="1172297" y="2055306"/>
                  <a:pt x="1174348" y="2043912"/>
                  <a:pt x="1175360" y="2031780"/>
                </a:cubicBezTo>
                <a:lnTo>
                  <a:pt x="1175420" y="2025741"/>
                </a:lnTo>
                <a:lnTo>
                  <a:pt x="1192392" y="1985855"/>
                </a:lnTo>
                <a:cubicBezTo>
                  <a:pt x="1215175" y="1923519"/>
                  <a:pt x="1226212" y="1866045"/>
                  <a:pt x="1240537" y="1810891"/>
                </a:cubicBezTo>
                <a:cubicBezTo>
                  <a:pt x="1259067" y="1728006"/>
                  <a:pt x="1217317" y="1786031"/>
                  <a:pt x="1262324" y="1680343"/>
                </a:cubicBezTo>
                <a:cubicBezTo>
                  <a:pt x="1253348" y="1670409"/>
                  <a:pt x="1255203" y="1657385"/>
                  <a:pt x="1264475" y="1634781"/>
                </a:cubicBezTo>
                <a:cubicBezTo>
                  <a:pt x="1272659" y="1594593"/>
                  <a:pt x="1244427" y="1600697"/>
                  <a:pt x="1268425" y="1558391"/>
                </a:cubicBezTo>
                <a:lnTo>
                  <a:pt x="1263100" y="1489998"/>
                </a:lnTo>
                <a:cubicBezTo>
                  <a:pt x="1266865" y="1493313"/>
                  <a:pt x="1282717" y="1437353"/>
                  <a:pt x="1286195" y="1421105"/>
                </a:cubicBezTo>
                <a:cubicBezTo>
                  <a:pt x="1291230" y="1386887"/>
                  <a:pt x="1312727" y="1380369"/>
                  <a:pt x="1298315" y="1361656"/>
                </a:cubicBezTo>
                <a:lnTo>
                  <a:pt x="1294008" y="1357170"/>
                </a:lnTo>
                <a:lnTo>
                  <a:pt x="1295031" y="1349556"/>
                </a:lnTo>
                <a:cubicBezTo>
                  <a:pt x="1296189" y="1345624"/>
                  <a:pt x="1298003" y="1343687"/>
                  <a:pt x="1301170" y="1345177"/>
                </a:cubicBezTo>
                <a:cubicBezTo>
                  <a:pt x="1295263" y="1310433"/>
                  <a:pt x="1325388" y="1279763"/>
                  <a:pt x="1337115" y="1249089"/>
                </a:cubicBezTo>
                <a:cubicBezTo>
                  <a:pt x="1329895" y="1221954"/>
                  <a:pt x="1319987" y="1231008"/>
                  <a:pt x="1335308" y="1164961"/>
                </a:cubicBezTo>
                <a:lnTo>
                  <a:pt x="1365049" y="1102487"/>
                </a:lnTo>
                <a:lnTo>
                  <a:pt x="1380977" y="1051638"/>
                </a:lnTo>
                <a:lnTo>
                  <a:pt x="1360650" y="950605"/>
                </a:lnTo>
                <a:cubicBezTo>
                  <a:pt x="1355937" y="906205"/>
                  <a:pt x="1304757" y="948105"/>
                  <a:pt x="1321700" y="890133"/>
                </a:cubicBezTo>
                <a:cubicBezTo>
                  <a:pt x="1317159" y="848662"/>
                  <a:pt x="1301312" y="822322"/>
                  <a:pt x="1306943" y="779617"/>
                </a:cubicBezTo>
                <a:cubicBezTo>
                  <a:pt x="1295866" y="773001"/>
                  <a:pt x="1365734" y="737413"/>
                  <a:pt x="1379157" y="712462"/>
                </a:cubicBezTo>
                <a:cubicBezTo>
                  <a:pt x="1379148" y="666884"/>
                  <a:pt x="1363668" y="646426"/>
                  <a:pt x="1363659" y="600848"/>
                </a:cubicBezTo>
                <a:cubicBezTo>
                  <a:pt x="1348438" y="591261"/>
                  <a:pt x="1399800" y="523813"/>
                  <a:pt x="1382080" y="515581"/>
                </a:cubicBezTo>
                <a:cubicBezTo>
                  <a:pt x="1374807" y="490382"/>
                  <a:pt x="1380026" y="489229"/>
                  <a:pt x="1373630" y="455615"/>
                </a:cubicBezTo>
                <a:cubicBezTo>
                  <a:pt x="1416738" y="355936"/>
                  <a:pt x="1404304" y="400073"/>
                  <a:pt x="1413997" y="334926"/>
                </a:cubicBezTo>
                <a:cubicBezTo>
                  <a:pt x="1426411" y="275061"/>
                  <a:pt x="1398828" y="323811"/>
                  <a:pt x="1442766" y="236597"/>
                </a:cubicBezTo>
                <a:cubicBezTo>
                  <a:pt x="1447404" y="215198"/>
                  <a:pt x="1470995" y="203409"/>
                  <a:pt x="1470206" y="182099"/>
                </a:cubicBezTo>
                <a:cubicBezTo>
                  <a:pt x="1444766" y="154163"/>
                  <a:pt x="1500097" y="157505"/>
                  <a:pt x="1502900" y="143623"/>
                </a:cubicBezTo>
                <a:cubicBezTo>
                  <a:pt x="1502294" y="125456"/>
                  <a:pt x="1501687" y="107288"/>
                  <a:pt x="1501081" y="89121"/>
                </a:cubicBezTo>
                <a:cubicBezTo>
                  <a:pt x="1511343" y="67775"/>
                  <a:pt x="1521898" y="78177"/>
                  <a:pt x="1539225" y="52964"/>
                </a:cubicBezTo>
                <a:lnTo>
                  <a:pt x="1553576"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5ABDA325-4B50-4FFB-81B9-95576831F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8365" y="603622"/>
            <a:ext cx="4799189" cy="56599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Grafik 4" descr="Ein Bild, das Himmel, Kleidung, Mann, Frau enthält.&#10;&#10;KI-generierte Inhalte können fehlerhaft sein.">
            <a:extLst>
              <a:ext uri="{FF2B5EF4-FFF2-40B4-BE49-F238E27FC236}">
                <a16:creationId xmlns:a16="http://schemas.microsoft.com/office/drawing/2014/main" id="{3D44F063-CB20-A6A5-1EAE-9BC0287376CB}"/>
              </a:ext>
            </a:extLst>
          </p:cNvPr>
          <p:cNvPicPr>
            <a:picLocks noChangeAspect="1"/>
          </p:cNvPicPr>
          <p:nvPr/>
        </p:nvPicPr>
        <p:blipFill>
          <a:blip r:embed="rId2">
            <a:extLst>
              <a:ext uri="{28A0092B-C50C-407E-A947-70E740481C1C}">
                <a14:useLocalDpi xmlns:a14="http://schemas.microsoft.com/office/drawing/2010/main" val="0"/>
              </a:ext>
            </a:extLst>
          </a:blip>
          <a:srcRect t="4114"/>
          <a:stretch>
            <a:fillRect/>
          </a:stretch>
        </p:blipFill>
        <p:spPr>
          <a:xfrm>
            <a:off x="6974214" y="755312"/>
            <a:ext cx="4447491" cy="5347376"/>
          </a:xfrm>
          <a:prstGeom prst="rect">
            <a:avLst/>
          </a:prstGeom>
        </p:spPr>
      </p:pic>
      <p:sp>
        <p:nvSpPr>
          <p:cNvPr id="44" name="Rectangle 6">
            <a:extLst>
              <a:ext uri="{FF2B5EF4-FFF2-40B4-BE49-F238E27FC236}">
                <a16:creationId xmlns:a16="http://schemas.microsoft.com/office/drawing/2014/main" id="{A0895C2A-D37E-4F06-AE58-CC875F83C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9317" y="407547"/>
            <a:ext cx="924532" cy="422479"/>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622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F1527-8EBB-4228-8D5C-856431CDB1E9}"/>
              </a:ext>
            </a:extLst>
          </p:cNvPr>
          <p:cNvSpPr>
            <a:spLocks noGrp="1"/>
          </p:cNvSpPr>
          <p:nvPr>
            <p:ph type="title"/>
          </p:nvPr>
        </p:nvSpPr>
        <p:spPr>
          <a:xfrm>
            <a:off x="838199" y="298623"/>
            <a:ext cx="10886903" cy="1325563"/>
          </a:xfrm>
        </p:spPr>
        <p:txBody>
          <a:bodyPr>
            <a:normAutofit/>
          </a:bodyPr>
          <a:lstStyle/>
          <a:p>
            <a:r>
              <a:rPr lang="de-AT" sz="4000" dirty="0">
                <a:latin typeface="Arial Black" panose="020B0A04020102020204" pitchFamily="34" charset="0"/>
              </a:rPr>
              <a:t>Österreichische Nationalkoordination</a:t>
            </a:r>
          </a:p>
        </p:txBody>
      </p:sp>
      <p:pic>
        <p:nvPicPr>
          <p:cNvPr id="10" name="Inhaltsplatzhalter 9">
            <a:extLst>
              <a:ext uri="{FF2B5EF4-FFF2-40B4-BE49-F238E27FC236}">
                <a16:creationId xmlns:a16="http://schemas.microsoft.com/office/drawing/2014/main" id="{724B3050-466D-47FA-8F49-BC37A90B3E0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2446" y="1624185"/>
            <a:ext cx="2333841" cy="2342331"/>
          </a:xfrm>
          <a:prstGeom prst="ellipse">
            <a:avLst/>
          </a:prstGeom>
        </p:spPr>
      </p:pic>
      <p:pic>
        <p:nvPicPr>
          <p:cNvPr id="12" name="Inhaltsplatzhalter 11">
            <a:extLst>
              <a:ext uri="{FF2B5EF4-FFF2-40B4-BE49-F238E27FC236}">
                <a16:creationId xmlns:a16="http://schemas.microsoft.com/office/drawing/2014/main" id="{487892F7-4F44-4123-A940-BB9CD2BFAE1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19345" y="1690688"/>
            <a:ext cx="2275829" cy="2275829"/>
          </a:xfrm>
          <a:prstGeom prst="ellipse">
            <a:avLst/>
          </a:prstGeom>
        </p:spPr>
      </p:pic>
      <p:sp>
        <p:nvSpPr>
          <p:cNvPr id="13" name="Textfeld 12">
            <a:extLst>
              <a:ext uri="{FF2B5EF4-FFF2-40B4-BE49-F238E27FC236}">
                <a16:creationId xmlns:a16="http://schemas.microsoft.com/office/drawing/2014/main" id="{F2948AED-F65E-45D3-A2AE-AB9B18A5A71D}"/>
              </a:ext>
            </a:extLst>
          </p:cNvPr>
          <p:cNvSpPr txBox="1"/>
          <p:nvPr/>
        </p:nvSpPr>
        <p:spPr>
          <a:xfrm>
            <a:off x="660049" y="4220995"/>
            <a:ext cx="3278636" cy="1384995"/>
          </a:xfrm>
          <a:prstGeom prst="rect">
            <a:avLst/>
          </a:prstGeom>
          <a:noFill/>
        </p:spPr>
        <p:txBody>
          <a:bodyPr wrap="square" rtlCol="0">
            <a:spAutoFit/>
          </a:bodyPr>
          <a:lstStyle/>
          <a:p>
            <a:pPr algn="ctr" fontAlgn="base"/>
            <a:r>
              <a:rPr lang="de-DE" b="1" cap="all" dirty="0">
                <a:solidFill>
                  <a:schemeClr val="accent1"/>
                </a:solidFill>
              </a:rPr>
              <a:t>Gabriella Cobzaru</a:t>
            </a:r>
          </a:p>
          <a:p>
            <a:pPr algn="ctr" fontAlgn="base"/>
            <a:r>
              <a:rPr lang="de-DE" b="1" cap="all" dirty="0"/>
              <a:t>Koordinierungsstelle JAKOB</a:t>
            </a:r>
          </a:p>
          <a:p>
            <a:pPr algn="ctr" fontAlgn="base"/>
            <a:r>
              <a:rPr lang="de-DE" sz="1200" dirty="0"/>
              <a:t>Nationalkoordinatorin für Orden, Bewegungen,</a:t>
            </a:r>
            <a:br>
              <a:rPr lang="de-DE" sz="1200" dirty="0"/>
            </a:br>
            <a:r>
              <a:rPr lang="de-DE" sz="1200" dirty="0"/>
              <a:t>Gemeinschaften, Initiativen und Gebetskreise</a:t>
            </a:r>
            <a:br>
              <a:rPr lang="de-DE" sz="1200" dirty="0"/>
            </a:br>
            <a:r>
              <a:rPr lang="de-DE" sz="1200" dirty="0"/>
              <a:t>E-Mail: </a:t>
            </a:r>
            <a:r>
              <a:rPr lang="de-DE" sz="1200" dirty="0">
                <a:hlinkClick r:id="rId4" tooltip="austria@weltjugendtag.at"/>
              </a:rPr>
              <a:t>austria@weltjugendtag.at</a:t>
            </a:r>
            <a:r>
              <a:rPr lang="de-DE" sz="1200" dirty="0"/>
              <a:t> oder </a:t>
            </a:r>
            <a:br>
              <a:rPr lang="de-DE" sz="1200" dirty="0"/>
            </a:br>
            <a:r>
              <a:rPr lang="de-DE" sz="1200" dirty="0">
                <a:hlinkClick r:id="rId5"/>
              </a:rPr>
              <a:t>kontakt@jakob.or.at</a:t>
            </a:r>
            <a:endParaRPr lang="de-DE" sz="1200" dirty="0"/>
          </a:p>
        </p:txBody>
      </p:sp>
      <p:sp>
        <p:nvSpPr>
          <p:cNvPr id="15" name="Textfeld 14">
            <a:extLst>
              <a:ext uri="{FF2B5EF4-FFF2-40B4-BE49-F238E27FC236}">
                <a16:creationId xmlns:a16="http://schemas.microsoft.com/office/drawing/2014/main" id="{B723CBCE-A7AA-4CC9-9725-4FE4890A74FE}"/>
              </a:ext>
            </a:extLst>
          </p:cNvPr>
          <p:cNvSpPr txBox="1"/>
          <p:nvPr/>
        </p:nvSpPr>
        <p:spPr>
          <a:xfrm>
            <a:off x="4171408" y="4219124"/>
            <a:ext cx="3571702" cy="1200329"/>
          </a:xfrm>
          <a:prstGeom prst="rect">
            <a:avLst/>
          </a:prstGeom>
          <a:noFill/>
        </p:spPr>
        <p:txBody>
          <a:bodyPr wrap="square" rtlCol="0">
            <a:spAutoFit/>
          </a:bodyPr>
          <a:lstStyle/>
          <a:p>
            <a:pPr algn="ctr" fontAlgn="base"/>
            <a:r>
              <a:rPr lang="de-DE" b="1" dirty="0">
                <a:solidFill>
                  <a:schemeClr val="accent1"/>
                </a:solidFill>
              </a:rPr>
              <a:t>TAMARA CERMAK</a:t>
            </a:r>
          </a:p>
          <a:p>
            <a:pPr algn="ctr" fontAlgn="base"/>
            <a:r>
              <a:rPr lang="de-DE" b="1" cap="all" dirty="0"/>
              <a:t>Katholische Jugend Österreich</a:t>
            </a:r>
          </a:p>
          <a:p>
            <a:pPr algn="ctr" fontAlgn="base"/>
            <a:r>
              <a:rPr lang="de-DE" sz="1200" dirty="0"/>
              <a:t>Referentin für Jugendpastoral</a:t>
            </a:r>
            <a:br>
              <a:rPr lang="de-DE" sz="1200" dirty="0"/>
            </a:br>
            <a:r>
              <a:rPr lang="de-DE" sz="1200" dirty="0"/>
              <a:t>E-Mail: </a:t>
            </a:r>
            <a:r>
              <a:rPr lang="de-DE" sz="1200" dirty="0">
                <a:hlinkClick r:id="rId4" tooltip="austria@weltjugendtag.at"/>
              </a:rPr>
              <a:t>austria@weltjugendtag.at</a:t>
            </a:r>
            <a:r>
              <a:rPr lang="de-DE" sz="1200" dirty="0"/>
              <a:t> oder </a:t>
            </a:r>
          </a:p>
          <a:p>
            <a:pPr algn="ctr" fontAlgn="base"/>
            <a:r>
              <a:rPr lang="de-DE" sz="1200" dirty="0">
                <a:hlinkClick r:id="rId6" tooltip="mailto:tamara.cermak@kath-jugend.at"/>
              </a:rPr>
              <a:t>tamara.cermak@kath-jugend.at</a:t>
            </a:r>
            <a:endParaRPr lang="de-DE" sz="1200" dirty="0"/>
          </a:p>
        </p:txBody>
      </p:sp>
      <p:sp>
        <p:nvSpPr>
          <p:cNvPr id="17" name="Textfeld 16">
            <a:extLst>
              <a:ext uri="{FF2B5EF4-FFF2-40B4-BE49-F238E27FC236}">
                <a16:creationId xmlns:a16="http://schemas.microsoft.com/office/drawing/2014/main" id="{A0EBDEB6-3A2F-442E-B61E-A2B68E3A6571}"/>
              </a:ext>
            </a:extLst>
          </p:cNvPr>
          <p:cNvSpPr txBox="1"/>
          <p:nvPr/>
        </p:nvSpPr>
        <p:spPr>
          <a:xfrm>
            <a:off x="8111029" y="4219124"/>
            <a:ext cx="3571702" cy="1292662"/>
          </a:xfrm>
          <a:prstGeom prst="rect">
            <a:avLst/>
          </a:prstGeom>
          <a:noFill/>
        </p:spPr>
        <p:txBody>
          <a:bodyPr wrap="square" rtlCol="0">
            <a:spAutoFit/>
          </a:bodyPr>
          <a:lstStyle/>
          <a:p>
            <a:pPr algn="ctr" fontAlgn="base"/>
            <a:r>
              <a:rPr lang="de-DE" b="1" dirty="0">
                <a:solidFill>
                  <a:schemeClr val="accent1"/>
                </a:solidFill>
              </a:rPr>
              <a:t>MATTHIAS LINUS MÖLLER</a:t>
            </a:r>
          </a:p>
          <a:p>
            <a:pPr algn="ctr" fontAlgn="base"/>
            <a:r>
              <a:rPr lang="de-DE" b="1" cap="all" dirty="0"/>
              <a:t>Österreichische Bischofskonferenz</a:t>
            </a:r>
          </a:p>
          <a:p>
            <a:pPr algn="ctr" fontAlgn="base"/>
            <a:r>
              <a:rPr lang="de-DE" sz="1200" dirty="0"/>
              <a:t>Referent für Kinder- und Jugendpastoral</a:t>
            </a:r>
          </a:p>
          <a:p>
            <a:pPr algn="ctr" fontAlgn="base"/>
            <a:r>
              <a:rPr lang="de-DE" sz="1200" dirty="0"/>
              <a:t>E-Mail: </a:t>
            </a:r>
            <a:r>
              <a:rPr lang="de-DE" sz="1200" dirty="0">
                <a:hlinkClick r:id="rId7"/>
              </a:rPr>
              <a:t>matthias.moeller@pastoral.at</a:t>
            </a:r>
            <a:r>
              <a:rPr lang="de-DE" sz="1200" dirty="0"/>
              <a:t> </a:t>
            </a:r>
          </a:p>
        </p:txBody>
      </p:sp>
      <p:pic>
        <p:nvPicPr>
          <p:cNvPr id="19" name="Grafik 18">
            <a:extLst>
              <a:ext uri="{FF2B5EF4-FFF2-40B4-BE49-F238E27FC236}">
                <a16:creationId xmlns:a16="http://schemas.microsoft.com/office/drawing/2014/main" id="{FC1BD405-55E9-4888-A3E9-CD55CB3885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3282" y="5880310"/>
            <a:ext cx="2087195" cy="538450"/>
          </a:xfrm>
          <a:prstGeom prst="rect">
            <a:avLst/>
          </a:prstGeom>
        </p:spPr>
      </p:pic>
      <p:pic>
        <p:nvPicPr>
          <p:cNvPr id="21" name="Grafik 20">
            <a:extLst>
              <a:ext uri="{FF2B5EF4-FFF2-40B4-BE49-F238E27FC236}">
                <a16:creationId xmlns:a16="http://schemas.microsoft.com/office/drawing/2014/main" id="{A4DE2643-670D-4A7F-B93E-6F69D53F1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9731" y="5880310"/>
            <a:ext cx="2812538" cy="536325"/>
          </a:xfrm>
          <a:prstGeom prst="rect">
            <a:avLst/>
          </a:prstGeom>
        </p:spPr>
      </p:pic>
      <p:pic>
        <p:nvPicPr>
          <p:cNvPr id="25" name="Grafik 24">
            <a:extLst>
              <a:ext uri="{FF2B5EF4-FFF2-40B4-BE49-F238E27FC236}">
                <a16:creationId xmlns:a16="http://schemas.microsoft.com/office/drawing/2014/main" id="{743FFED4-BE3F-4DD9-A01F-36659FCC88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0603" y="5655817"/>
            <a:ext cx="997528" cy="997528"/>
          </a:xfrm>
          <a:prstGeom prst="rect">
            <a:avLst/>
          </a:prstGeom>
        </p:spPr>
      </p:pic>
      <p:pic>
        <p:nvPicPr>
          <p:cNvPr id="4" name="Grafik 3" descr="Ein Bild, das Menschliches Gesicht, Kleidung, Person, Brille enthält.&#10;&#10;KI-generierte Inhalte können fehlerhaft sein.">
            <a:extLst>
              <a:ext uri="{FF2B5EF4-FFF2-40B4-BE49-F238E27FC236}">
                <a16:creationId xmlns:a16="http://schemas.microsoft.com/office/drawing/2014/main" id="{08FF3033-ECCC-5104-8685-01B1AD493D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5715" y="1624185"/>
            <a:ext cx="2342331" cy="2342331"/>
          </a:xfrm>
          <a:prstGeom prst="ellipse">
            <a:avLst/>
          </a:prstGeom>
        </p:spPr>
      </p:pic>
    </p:spTree>
    <p:extLst>
      <p:ext uri="{BB962C8B-B14F-4D97-AF65-F5344CB8AC3E}">
        <p14:creationId xmlns:p14="http://schemas.microsoft.com/office/powerpoint/2010/main" val="238240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descr="Ein Bild, das draußen, Baum, Himmel, Wolke enthält.&#10;&#10;KI-generierte Inhalte können fehlerhaft sein.">
            <a:extLst>
              <a:ext uri="{FF2B5EF4-FFF2-40B4-BE49-F238E27FC236}">
                <a16:creationId xmlns:a16="http://schemas.microsoft.com/office/drawing/2014/main" id="{E1AF2ABB-D7FB-49ED-AE5E-AC8CF852163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284" r="-2" b="9621"/>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el 1">
            <a:extLst>
              <a:ext uri="{FF2B5EF4-FFF2-40B4-BE49-F238E27FC236}">
                <a16:creationId xmlns:a16="http://schemas.microsoft.com/office/drawing/2014/main" id="{5242FF6C-A880-485D-AC6F-F2377BED7715}"/>
              </a:ext>
            </a:extLst>
          </p:cNvPr>
          <p:cNvSpPr>
            <a:spLocks noGrp="1"/>
          </p:cNvSpPr>
          <p:nvPr>
            <p:ph type="title"/>
          </p:nvPr>
        </p:nvSpPr>
        <p:spPr>
          <a:xfrm>
            <a:off x="599818" y="5214159"/>
            <a:ext cx="6931319" cy="752217"/>
          </a:xfrm>
        </p:spPr>
        <p:txBody>
          <a:bodyPr vert="horz" lIns="91440" tIns="45720" rIns="91440" bIns="45720" rtlCol="0" anchor="b">
            <a:normAutofit/>
          </a:bodyPr>
          <a:lstStyle/>
          <a:p>
            <a:r>
              <a:rPr lang="en-US" sz="3600" kern="1200" dirty="0" err="1">
                <a:solidFill>
                  <a:schemeClr val="tx1">
                    <a:lumMod val="85000"/>
                    <a:lumOff val="15000"/>
                  </a:schemeClr>
                </a:solidFill>
                <a:latin typeface="Arial Black" panose="020B0A04020102020204" pitchFamily="34" charset="0"/>
              </a:rPr>
              <a:t>Weltjugendtag</a:t>
            </a:r>
            <a:r>
              <a:rPr lang="en-US" sz="3600" kern="1200" dirty="0">
                <a:solidFill>
                  <a:schemeClr val="tx1">
                    <a:lumMod val="85000"/>
                    <a:lumOff val="15000"/>
                  </a:schemeClr>
                </a:solidFill>
                <a:latin typeface="Arial Black" panose="020B0A04020102020204" pitchFamily="34" charset="0"/>
              </a:rPr>
              <a:t> 2027</a:t>
            </a:r>
          </a:p>
        </p:txBody>
      </p:sp>
      <p:sp>
        <p:nvSpPr>
          <p:cNvPr id="3" name="Inhaltsplatzhalter 2">
            <a:extLst>
              <a:ext uri="{FF2B5EF4-FFF2-40B4-BE49-F238E27FC236}">
                <a16:creationId xmlns:a16="http://schemas.microsoft.com/office/drawing/2014/main" id="{4C7B628A-EF27-4BFF-BFAE-8DB7755D5B7B}"/>
              </a:ext>
            </a:extLst>
          </p:cNvPr>
          <p:cNvSpPr>
            <a:spLocks noGrp="1"/>
          </p:cNvSpPr>
          <p:nvPr>
            <p:ph sz="half" idx="1"/>
          </p:nvPr>
        </p:nvSpPr>
        <p:spPr>
          <a:xfrm>
            <a:off x="599818" y="6021686"/>
            <a:ext cx="7294501" cy="569671"/>
          </a:xfrm>
        </p:spPr>
        <p:txBody>
          <a:bodyPr vert="horz" lIns="91440" tIns="45720" rIns="91440" bIns="45720" rtlCol="0" anchor="t">
            <a:normAutofit fontScale="92500"/>
          </a:bodyPr>
          <a:lstStyle/>
          <a:p>
            <a:pPr marL="0" indent="0">
              <a:buNone/>
            </a:pPr>
            <a:r>
              <a:rPr lang="en-US" kern="1200" dirty="0">
                <a:solidFill>
                  <a:schemeClr val="tx1">
                    <a:lumMod val="85000"/>
                    <a:lumOff val="15000"/>
                  </a:schemeClr>
                </a:solidFill>
                <a:latin typeface="Arial Black" panose="020B0A04020102020204" pitchFamily="34" charset="0"/>
              </a:rPr>
              <a:t>3. – 8. August 2027 | Seoul, </a:t>
            </a:r>
            <a:r>
              <a:rPr lang="en-US" kern="1200" dirty="0" err="1">
                <a:solidFill>
                  <a:schemeClr val="tx1">
                    <a:lumMod val="85000"/>
                    <a:lumOff val="15000"/>
                  </a:schemeClr>
                </a:solidFill>
                <a:latin typeface="Arial Black" panose="020B0A04020102020204" pitchFamily="34" charset="0"/>
              </a:rPr>
              <a:t>Südkorea</a:t>
            </a:r>
            <a:endParaRPr lang="en-US" kern="1200" dirty="0">
              <a:solidFill>
                <a:schemeClr val="tx1">
                  <a:lumMod val="85000"/>
                  <a:lumOff val="15000"/>
                </a:schemeClr>
              </a:solidFill>
              <a:latin typeface="Arial Black" panose="020B0A04020102020204" pitchFamily="34" charset="0"/>
            </a:endParaRPr>
          </a:p>
        </p:txBody>
      </p:sp>
      <p:pic>
        <p:nvPicPr>
          <p:cNvPr id="7" name="Grafik 6" descr="Ein Bild, das Karte, Welt, Atlas, Erde enthält.&#10;&#10;KI-generierte Inhalte können fehlerhaft sein.">
            <a:extLst>
              <a:ext uri="{FF2B5EF4-FFF2-40B4-BE49-F238E27FC236}">
                <a16:creationId xmlns:a16="http://schemas.microsoft.com/office/drawing/2014/main" id="{098B0871-D9CC-4405-BD07-64DB6E1C3BF9}"/>
              </a:ext>
            </a:extLst>
          </p:cNvPr>
          <p:cNvPicPr>
            <a:picLocks noChangeAspect="1"/>
          </p:cNvPicPr>
          <p:nvPr/>
        </p:nvPicPr>
        <p:blipFill>
          <a:blip r:embed="rId3"/>
          <a:srcRect l="15078" r="14361" b="-2"/>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pic>
        <p:nvPicPr>
          <p:cNvPr id="9" name="Grafik 8" descr="Ein Bild, das Symbol, Cartoon enthält.&#10;&#10;KI-generierte Inhalte können fehlerhaft sein.">
            <a:extLst>
              <a:ext uri="{FF2B5EF4-FFF2-40B4-BE49-F238E27FC236}">
                <a16:creationId xmlns:a16="http://schemas.microsoft.com/office/drawing/2014/main" id="{FDE36AE6-A7B3-3C15-2FD6-77C09E2E6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39279" y="1197977"/>
            <a:ext cx="2010688" cy="2010688"/>
          </a:xfrm>
          <a:prstGeom prst="rect">
            <a:avLst/>
          </a:prstGeom>
        </p:spPr>
      </p:pic>
    </p:spTree>
    <p:extLst>
      <p:ext uri="{BB962C8B-B14F-4D97-AF65-F5344CB8AC3E}">
        <p14:creationId xmlns:p14="http://schemas.microsoft.com/office/powerpoint/2010/main" val="227616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p!!Rectangle">
            <a:extLst>
              <a:ext uri="{FF2B5EF4-FFF2-40B4-BE49-F238E27FC236}">
                <a16:creationId xmlns:a16="http://schemas.microsoft.com/office/drawing/2014/main" id="{E0B3B37B-5EEE-4DC4-802A-66F9A2C9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nhaltsplatzhalter 7">
            <a:extLst>
              <a:ext uri="{FF2B5EF4-FFF2-40B4-BE49-F238E27FC236}">
                <a16:creationId xmlns:a16="http://schemas.microsoft.com/office/drawing/2014/main" id="{A495A92C-2911-47BA-81D7-B6D1CA5CEC5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8537"/>
          <a:stretch>
            <a:fillRect/>
          </a:stretch>
        </p:blipFill>
        <p:spPr>
          <a:xfrm>
            <a:off x="20" y="10"/>
            <a:ext cx="12191980" cy="6857990"/>
          </a:xfrm>
          <a:prstGeom prst="rect">
            <a:avLst/>
          </a:prstGeom>
        </p:spPr>
      </p:pic>
      <p:sp useBgFill="1">
        <p:nvSpPr>
          <p:cNvPr id="36"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0079" y="633619"/>
            <a:ext cx="4279383" cy="5495925"/>
          </a:xfrm>
          <a:prstGeom prst="rect">
            <a:avLst/>
          </a:prstGeom>
          <a:ln w="9525">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789A684-0920-4C18-96C1-DEC4B8C025EA}"/>
              </a:ext>
            </a:extLst>
          </p:cNvPr>
          <p:cNvSpPr>
            <a:spLocks noGrp="1"/>
          </p:cNvSpPr>
          <p:nvPr>
            <p:ph type="title"/>
          </p:nvPr>
        </p:nvSpPr>
        <p:spPr>
          <a:xfrm>
            <a:off x="7673449" y="980368"/>
            <a:ext cx="3666744" cy="1106424"/>
          </a:xfrm>
        </p:spPr>
        <p:txBody>
          <a:bodyPr vert="horz" lIns="91440" tIns="45720" rIns="91440" bIns="45720" rtlCol="0" anchor="ctr">
            <a:normAutofit/>
          </a:bodyPr>
          <a:lstStyle/>
          <a:p>
            <a:r>
              <a:rPr lang="en-US" sz="2600" dirty="0">
                <a:latin typeface="Arial Black" panose="020B0A04020102020204" pitchFamily="34" charset="0"/>
              </a:rPr>
              <a:t>Tage der </a:t>
            </a:r>
            <a:r>
              <a:rPr lang="en-US" sz="2600" dirty="0" err="1">
                <a:latin typeface="Arial Black" panose="020B0A04020102020204" pitchFamily="34" charset="0"/>
              </a:rPr>
              <a:t>Begegnung</a:t>
            </a:r>
            <a:endParaRPr lang="en-US" sz="2600" dirty="0">
              <a:latin typeface="Arial Black" panose="020B0A04020102020204" pitchFamily="34" charset="0"/>
            </a:endParaRPr>
          </a:p>
        </p:txBody>
      </p:sp>
      <p:sp>
        <p:nvSpPr>
          <p:cNvPr id="38"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071" y="116128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1577" y="2113280"/>
            <a:ext cx="350215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2E04FB15-B3E4-4F1A-8A3E-16E4D3B04B7C}"/>
              </a:ext>
            </a:extLst>
          </p:cNvPr>
          <p:cNvSpPr>
            <a:spLocks noGrp="1"/>
          </p:cNvSpPr>
          <p:nvPr>
            <p:ph sz="half" idx="1"/>
          </p:nvPr>
        </p:nvSpPr>
        <p:spPr>
          <a:xfrm>
            <a:off x="7673449" y="2354199"/>
            <a:ext cx="3666744" cy="3461331"/>
          </a:xfrm>
        </p:spPr>
        <p:txBody>
          <a:bodyPr vert="horz" lIns="91440" tIns="45720" rIns="91440" bIns="45720" rtlCol="0">
            <a:normAutofit/>
          </a:bodyPr>
          <a:lstStyle/>
          <a:p>
            <a:r>
              <a:rPr lang="en-US" sz="1800" dirty="0"/>
              <a:t>29. </a:t>
            </a:r>
            <a:r>
              <a:rPr lang="en-US" sz="1800" dirty="0" err="1"/>
              <a:t>Juli</a:t>
            </a:r>
            <a:r>
              <a:rPr lang="en-US" sz="1800" dirty="0"/>
              <a:t> – 2. August 2027</a:t>
            </a:r>
          </a:p>
          <a:p>
            <a:r>
              <a:rPr lang="en-US" sz="1800" dirty="0" err="1"/>
              <a:t>Tage</a:t>
            </a:r>
            <a:r>
              <a:rPr lang="en-US" sz="1800" dirty="0"/>
              <a:t> der </a:t>
            </a:r>
            <a:r>
              <a:rPr lang="en-US" sz="1800" dirty="0" err="1"/>
              <a:t>Begegnung</a:t>
            </a:r>
            <a:r>
              <a:rPr lang="en-US" sz="1800" dirty="0"/>
              <a:t> / </a:t>
            </a:r>
            <a:r>
              <a:rPr lang="en-US" sz="1800" dirty="0" err="1"/>
              <a:t>Tage</a:t>
            </a:r>
            <a:r>
              <a:rPr lang="en-US" sz="1800" dirty="0"/>
              <a:t> in den </a:t>
            </a:r>
            <a:r>
              <a:rPr lang="en-US" sz="1800" dirty="0" err="1"/>
              <a:t>Diözesen</a:t>
            </a:r>
            <a:endParaRPr lang="en-US" sz="1800" dirty="0"/>
          </a:p>
          <a:p>
            <a:r>
              <a:rPr lang="en-US" sz="1800" dirty="0" err="1"/>
              <a:t>Unterbringung</a:t>
            </a:r>
            <a:r>
              <a:rPr lang="en-US" sz="1800" dirty="0"/>
              <a:t> in </a:t>
            </a:r>
            <a:r>
              <a:rPr lang="en-US" sz="1800" dirty="0" err="1"/>
              <a:t>Gastgemeinden</a:t>
            </a:r>
            <a:r>
              <a:rPr lang="en-US" sz="1800" dirty="0"/>
              <a:t> und </a:t>
            </a:r>
            <a:r>
              <a:rPr lang="en-US" sz="1800" dirty="0" err="1"/>
              <a:t>Gastfamilien</a:t>
            </a:r>
            <a:endParaRPr lang="en-US" sz="1800" dirty="0"/>
          </a:p>
          <a:p>
            <a:r>
              <a:rPr lang="en-US" sz="1800" dirty="0" err="1"/>
              <a:t>Kennenlernen</a:t>
            </a:r>
            <a:r>
              <a:rPr lang="en-US" sz="1800" dirty="0"/>
              <a:t> der </a:t>
            </a:r>
            <a:r>
              <a:rPr lang="en-US" sz="1800" dirty="0" err="1"/>
              <a:t>Ortskirche</a:t>
            </a:r>
            <a:r>
              <a:rPr lang="en-US" sz="1800" dirty="0"/>
              <a:t>, der Menschen und der Region</a:t>
            </a:r>
          </a:p>
          <a:p>
            <a:r>
              <a:rPr lang="en-US" sz="1800" dirty="0" err="1"/>
              <a:t>Offizielle</a:t>
            </a:r>
            <a:r>
              <a:rPr lang="en-US" sz="1800" dirty="0"/>
              <a:t> </a:t>
            </a:r>
            <a:r>
              <a:rPr lang="en-US" sz="1800" dirty="0" err="1"/>
              <a:t>Anmeldung</a:t>
            </a:r>
            <a:r>
              <a:rPr lang="en-US" sz="1800" dirty="0"/>
              <a:t> </a:t>
            </a:r>
            <a:r>
              <a:rPr lang="en-US" sz="1800" dirty="0" err="1"/>
              <a:t>für</a:t>
            </a:r>
            <a:r>
              <a:rPr lang="en-US" sz="1800" dirty="0"/>
              <a:t> den WJT: </a:t>
            </a:r>
          </a:p>
          <a:p>
            <a:pPr lvl="1"/>
            <a:r>
              <a:rPr lang="en-US" sz="1400" dirty="0" err="1"/>
              <a:t>Lissabon</a:t>
            </a:r>
            <a:r>
              <a:rPr lang="en-US" sz="1400" dirty="0"/>
              <a:t>: Ende </a:t>
            </a:r>
            <a:r>
              <a:rPr lang="en-US" sz="1400" dirty="0" err="1"/>
              <a:t>Juni</a:t>
            </a:r>
            <a:endParaRPr lang="en-US" sz="1400" dirty="0"/>
          </a:p>
          <a:p>
            <a:pPr lvl="1"/>
            <a:r>
              <a:rPr lang="en-US" sz="1400" dirty="0"/>
              <a:t>Rom: </a:t>
            </a:r>
            <a:r>
              <a:rPr lang="en-US" sz="1400" dirty="0" err="1"/>
              <a:t>Anfang</a:t>
            </a:r>
            <a:r>
              <a:rPr lang="en-US" sz="1400" dirty="0"/>
              <a:t> Mai</a:t>
            </a:r>
          </a:p>
          <a:p>
            <a:r>
              <a:rPr lang="en-US" sz="1800" dirty="0" err="1"/>
              <a:t>Anmeldung</a:t>
            </a:r>
            <a:r>
              <a:rPr lang="en-US" sz="1800" dirty="0"/>
              <a:t> </a:t>
            </a:r>
            <a:r>
              <a:rPr lang="en-US" sz="1800" dirty="0" err="1"/>
              <a:t>bei</a:t>
            </a:r>
            <a:r>
              <a:rPr lang="en-US" sz="1800" dirty="0"/>
              <a:t> </a:t>
            </a:r>
            <a:r>
              <a:rPr lang="en-US" sz="1800" dirty="0" err="1"/>
              <a:t>uns</a:t>
            </a:r>
            <a:r>
              <a:rPr lang="en-US" sz="1800" dirty="0"/>
              <a:t>: </a:t>
            </a:r>
            <a:r>
              <a:rPr lang="en-US" sz="1800" dirty="0" err="1"/>
              <a:t>jederzeit</a:t>
            </a:r>
            <a:endParaRPr lang="en-US" sz="1800" dirty="0"/>
          </a:p>
          <a:p>
            <a:pPr marL="0" indent="0">
              <a:buNone/>
            </a:pPr>
            <a:endParaRPr lang="en-US" sz="1800" dirty="0"/>
          </a:p>
        </p:txBody>
      </p:sp>
    </p:spTree>
    <p:extLst>
      <p:ext uri="{BB962C8B-B14F-4D97-AF65-F5344CB8AC3E}">
        <p14:creationId xmlns:p14="http://schemas.microsoft.com/office/powerpoint/2010/main" val="185757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D0C03-AD0A-F3CD-1516-E8A52256851E}"/>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nhaltsplatzhalter 7" descr="Ein Bild, das draußen, Kultstätte, Gebäude, Chinesische Architektur enthält.&#10;&#10;KI-generierte Inhalte können fehlerhaft sein.">
            <a:extLst>
              <a:ext uri="{FF2B5EF4-FFF2-40B4-BE49-F238E27FC236}">
                <a16:creationId xmlns:a16="http://schemas.microsoft.com/office/drawing/2014/main" id="{70F560DC-CA32-EFB6-413B-662207BB284C}"/>
              </a:ext>
            </a:extLst>
          </p:cNvPr>
          <p:cNvPicPr>
            <a:picLocks noGrp="1" noChangeAspect="1"/>
          </p:cNvPicPr>
          <p:nvPr>
            <p:ph sz="half" idx="2"/>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1" t="8535" r="1" b="2"/>
          <a:stretch>
            <a:fillRect/>
          </a:stretch>
        </p:blipFill>
        <p:spPr>
          <a:xfrm>
            <a:off x="20" y="10"/>
            <a:ext cx="12191980" cy="6857990"/>
          </a:xfrm>
          <a:prstGeom prst="rect">
            <a:avLst/>
          </a:prstGeom>
        </p:spPr>
      </p:pic>
      <p:sp>
        <p:nvSpPr>
          <p:cNvPr id="2" name="Titel 1">
            <a:extLst>
              <a:ext uri="{FF2B5EF4-FFF2-40B4-BE49-F238E27FC236}">
                <a16:creationId xmlns:a16="http://schemas.microsoft.com/office/drawing/2014/main" id="{FB6EE158-D40A-FCD8-DCAE-590D761A8C5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latin typeface="Arial Black" panose="020B0A04020102020204" pitchFamily="34" charset="0"/>
              </a:rPr>
              <a:t>Die </a:t>
            </a:r>
            <a:r>
              <a:rPr lang="en-US" dirty="0" err="1">
                <a:latin typeface="Arial Black" panose="020B0A04020102020204" pitchFamily="34" charset="0"/>
              </a:rPr>
              <a:t>katholische</a:t>
            </a:r>
            <a:r>
              <a:rPr lang="en-US" dirty="0">
                <a:latin typeface="Arial Black" panose="020B0A04020102020204" pitchFamily="34" charset="0"/>
              </a:rPr>
              <a:t> Kirche in Korea</a:t>
            </a:r>
          </a:p>
        </p:txBody>
      </p:sp>
      <p:graphicFrame>
        <p:nvGraphicFramePr>
          <p:cNvPr id="31" name="Inhaltsplatzhalter 2">
            <a:extLst>
              <a:ext uri="{FF2B5EF4-FFF2-40B4-BE49-F238E27FC236}">
                <a16:creationId xmlns:a16="http://schemas.microsoft.com/office/drawing/2014/main" id="{6FEE49D9-3DD1-DAC6-DD56-0DA6424004AD}"/>
              </a:ext>
            </a:extLst>
          </p:cNvPr>
          <p:cNvGraphicFramePr>
            <a:graphicFrameLocks noGrp="1"/>
          </p:cNvGraphicFramePr>
          <p:nvPr>
            <p:ph sz="half" idx="1"/>
            <p:extLst>
              <p:ext uri="{D42A27DB-BD31-4B8C-83A1-F6EECF244321}">
                <p14:modId xmlns:p14="http://schemas.microsoft.com/office/powerpoint/2010/main" val="7021531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533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A75F49-9D09-1DEE-7589-D25E6B58FE26}"/>
            </a:ext>
          </a:extLst>
        </p:cNvPr>
        <p:cNvGrpSpPr/>
        <p:nvPr/>
      </p:nvGrpSpPr>
      <p:grpSpPr>
        <a:xfrm>
          <a:off x="0" y="0"/>
          <a:ext cx="0" cy="0"/>
          <a:chOff x="0" y="0"/>
          <a:chExt cx="0" cy="0"/>
        </a:xfrm>
      </p:grpSpPr>
      <p:pic>
        <p:nvPicPr>
          <p:cNvPr id="5" name="Inhaltsplatzhalter 5" descr="Ein Bild, das Grafiken, Schrift, Logo, Clipart enthält.&#10;&#10;KI-generierte Inhalte können fehlerhaft sein.">
            <a:extLst>
              <a:ext uri="{FF2B5EF4-FFF2-40B4-BE49-F238E27FC236}">
                <a16:creationId xmlns:a16="http://schemas.microsoft.com/office/drawing/2014/main" id="{BE953B90-44F8-30C9-4FCA-46BA59EA25C0}"/>
              </a:ext>
            </a:extLst>
          </p:cNvPr>
          <p:cNvPicPr>
            <a:picLocks noGrp="1" noRot="1" noChangeAspect="1" noMove="1" noResize="1" noEditPoints="1" noAdjustHandles="1" noChangeArrowheads="1" noChangeShapeType="1" noCrop="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t="41649" b="9272"/>
          <a:stretch>
            <a:fill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D9769B4-9320-819D-80F8-B3EECA133D27}"/>
              </a:ext>
            </a:extLst>
          </p:cNvPr>
          <p:cNvSpPr>
            <a:spLocks noGrp="1"/>
          </p:cNvSpPr>
          <p:nvPr>
            <p:ph type="title"/>
          </p:nvPr>
        </p:nvSpPr>
        <p:spPr>
          <a:xfrm>
            <a:off x="838200" y="365125"/>
            <a:ext cx="10515600" cy="1325563"/>
          </a:xfrm>
        </p:spPr>
        <p:txBody>
          <a:bodyPr>
            <a:normAutofit/>
          </a:bodyPr>
          <a:lstStyle/>
          <a:p>
            <a:r>
              <a:rPr lang="de-AT" dirty="0">
                <a:latin typeface="Arial Black" panose="020B0A04020102020204" pitchFamily="34" charset="0"/>
              </a:rPr>
              <a:t>Motto und Logo</a:t>
            </a:r>
          </a:p>
        </p:txBody>
      </p:sp>
      <p:graphicFrame>
        <p:nvGraphicFramePr>
          <p:cNvPr id="9" name="Inhaltsplatzhalter 2">
            <a:extLst>
              <a:ext uri="{FF2B5EF4-FFF2-40B4-BE49-F238E27FC236}">
                <a16:creationId xmlns:a16="http://schemas.microsoft.com/office/drawing/2014/main" id="{0958EFCF-E61C-8783-5F65-E039D3A8D56E}"/>
              </a:ext>
            </a:extLst>
          </p:cNvPr>
          <p:cNvGraphicFramePr>
            <a:graphicFrameLocks noGrp="1"/>
          </p:cNvGraphicFramePr>
          <p:nvPr>
            <p:ph idx="1"/>
            <p:extLst>
              <p:ext uri="{D42A27DB-BD31-4B8C-83A1-F6EECF244321}">
                <p14:modId xmlns:p14="http://schemas.microsoft.com/office/powerpoint/2010/main" val="2944099821"/>
              </p:ext>
            </p:extLst>
          </p:nvPr>
        </p:nvGraphicFramePr>
        <p:xfrm>
          <a:off x="3177405" y="2996033"/>
          <a:ext cx="8373651" cy="3009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nhaltsplatzhalter 5">
            <a:extLst>
              <a:ext uri="{FF2B5EF4-FFF2-40B4-BE49-F238E27FC236}">
                <a16:creationId xmlns:a16="http://schemas.microsoft.com/office/drawing/2014/main" id="{3F89C603-243D-2F64-7061-0D96E40CC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44" y="3190212"/>
            <a:ext cx="2287416" cy="2621307"/>
          </a:xfrm>
          <a:prstGeom prst="rect">
            <a:avLst/>
          </a:prstGeom>
        </p:spPr>
      </p:pic>
      <p:sp>
        <p:nvSpPr>
          <p:cNvPr id="12" name="Textfeld 11">
            <a:extLst>
              <a:ext uri="{FF2B5EF4-FFF2-40B4-BE49-F238E27FC236}">
                <a16:creationId xmlns:a16="http://schemas.microsoft.com/office/drawing/2014/main" id="{0D1306F3-99D6-EC80-5186-1EA609E7F3A3}"/>
              </a:ext>
            </a:extLst>
          </p:cNvPr>
          <p:cNvSpPr txBox="1"/>
          <p:nvPr/>
        </p:nvSpPr>
        <p:spPr>
          <a:xfrm>
            <a:off x="640944" y="1879600"/>
            <a:ext cx="10809376" cy="923330"/>
          </a:xfrm>
          <a:prstGeom prst="rect">
            <a:avLst/>
          </a:prstGeom>
          <a:noFill/>
        </p:spPr>
        <p:txBody>
          <a:bodyPr wrap="square" rtlCol="0">
            <a:spAutoFit/>
          </a:bodyPr>
          <a:lstStyle/>
          <a:p>
            <a:r>
              <a:rPr lang="de-DE" sz="3600" dirty="0"/>
              <a:t>Habt Mut: Ich habe die Welt besiegt. (</a:t>
            </a:r>
            <a:r>
              <a:rPr lang="de-DE" sz="3600" dirty="0" err="1"/>
              <a:t>Joh</a:t>
            </a:r>
            <a:r>
              <a:rPr lang="de-DE" sz="3600" dirty="0"/>
              <a:t> 16, 33)</a:t>
            </a:r>
          </a:p>
          <a:p>
            <a:endParaRPr lang="de-DE" dirty="0"/>
          </a:p>
        </p:txBody>
      </p:sp>
    </p:spTree>
    <p:extLst>
      <p:ext uri="{BB962C8B-B14F-4D97-AF65-F5344CB8AC3E}">
        <p14:creationId xmlns:p14="http://schemas.microsoft.com/office/powerpoint/2010/main" val="3510975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Himmel, draußen, Transport, Platane Flugzeug Hobel enthält.&#10;&#10;KI-generierte Inhalte können fehlerhaft sein.">
            <a:extLst>
              <a:ext uri="{FF2B5EF4-FFF2-40B4-BE49-F238E27FC236}">
                <a16:creationId xmlns:a16="http://schemas.microsoft.com/office/drawing/2014/main" id="{42454D4B-395C-F425-3288-69FD95E879F9}"/>
              </a:ext>
            </a:extLst>
          </p:cNvPr>
          <p:cNvPicPr>
            <a:picLocks noChangeAspect="1"/>
          </p:cNvPicPr>
          <p:nvPr/>
        </p:nvPicPr>
        <p:blipFill>
          <a:blip r:embed="rId2">
            <a:extLst>
              <a:ext uri="{28A0092B-C50C-407E-A947-70E740481C1C}">
                <a14:useLocalDpi xmlns:a14="http://schemas.microsoft.com/office/drawing/2010/main" val="0"/>
              </a:ext>
            </a:extLst>
          </a:blip>
          <a:srcRect l="2276" r="3606" b="-1"/>
          <a:stretch>
            <a:fillRect/>
          </a:stretch>
        </p:blipFill>
        <p:spPr>
          <a:xfrm>
            <a:off x="2522356"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F539E60-608E-4772-BC8B-383FC4AA4DC7}"/>
              </a:ext>
            </a:extLst>
          </p:cNvPr>
          <p:cNvSpPr>
            <a:spLocks noGrp="1"/>
          </p:cNvSpPr>
          <p:nvPr>
            <p:ph type="title"/>
          </p:nvPr>
        </p:nvSpPr>
        <p:spPr>
          <a:xfrm>
            <a:off x="838200" y="365125"/>
            <a:ext cx="3822189" cy="1899912"/>
          </a:xfrm>
        </p:spPr>
        <p:txBody>
          <a:bodyPr>
            <a:normAutofit/>
          </a:bodyPr>
          <a:lstStyle/>
          <a:p>
            <a:r>
              <a:rPr lang="de-AT" sz="4000">
                <a:latin typeface="Arial Black" panose="020B0A04020102020204" pitchFamily="34" charset="0"/>
              </a:rPr>
              <a:t>Kosten und Fundraising</a:t>
            </a:r>
          </a:p>
        </p:txBody>
      </p:sp>
      <p:sp>
        <p:nvSpPr>
          <p:cNvPr id="3" name="Inhaltsplatzhalter 2">
            <a:extLst>
              <a:ext uri="{FF2B5EF4-FFF2-40B4-BE49-F238E27FC236}">
                <a16:creationId xmlns:a16="http://schemas.microsoft.com/office/drawing/2014/main" id="{897011F6-114F-435A-A0F2-7DE2B157447B}"/>
              </a:ext>
            </a:extLst>
          </p:cNvPr>
          <p:cNvSpPr>
            <a:spLocks noGrp="1"/>
          </p:cNvSpPr>
          <p:nvPr>
            <p:ph idx="1"/>
          </p:nvPr>
        </p:nvSpPr>
        <p:spPr>
          <a:xfrm>
            <a:off x="838200" y="2434201"/>
            <a:ext cx="4822371" cy="4304056"/>
          </a:xfrm>
        </p:spPr>
        <p:txBody>
          <a:bodyPr>
            <a:normAutofit/>
          </a:bodyPr>
          <a:lstStyle/>
          <a:p>
            <a:r>
              <a:rPr lang="de-AT" sz="1600" dirty="0"/>
              <a:t>Hin- und Rückflug: ca. 700€-1.100€</a:t>
            </a:r>
          </a:p>
          <a:p>
            <a:r>
              <a:rPr lang="de-AT" sz="1600" dirty="0"/>
              <a:t>9 Monate vor Abreise über Reisebüro: ca. 1.200€ (Versicherung, gute Stornobedingungen!)</a:t>
            </a:r>
          </a:p>
          <a:p>
            <a:r>
              <a:rPr lang="de-AT" sz="1600" dirty="0"/>
              <a:t>Pilgerpaket: ca. 300€ (?)</a:t>
            </a:r>
          </a:p>
          <a:p>
            <a:r>
              <a:rPr lang="de-AT" sz="1600" dirty="0"/>
              <a:t>INSGESAMT: max. 2.000€</a:t>
            </a:r>
          </a:p>
          <a:p>
            <a:pPr marL="0" indent="0">
              <a:buNone/>
            </a:pPr>
            <a:endParaRPr lang="de-AT" sz="1600" dirty="0"/>
          </a:p>
          <a:p>
            <a:r>
              <a:rPr lang="de-AT" sz="1600" dirty="0"/>
              <a:t>Fundraising, um den Jugendlichen die Reise zu ermöglichen:</a:t>
            </a:r>
          </a:p>
          <a:p>
            <a:pPr lvl="1"/>
            <a:r>
              <a:rPr lang="de-AT" sz="1600" i="1" dirty="0"/>
              <a:t>Kaffee und Kuchen nach der Hl. Messe oder Veranstaltungen</a:t>
            </a:r>
          </a:p>
          <a:p>
            <a:pPr lvl="1"/>
            <a:r>
              <a:rPr lang="de-AT" sz="1600" i="1" dirty="0"/>
              <a:t>Filmabend mit Eintrittspreis oder freiwilligen Spende</a:t>
            </a:r>
          </a:p>
          <a:p>
            <a:pPr lvl="1"/>
            <a:r>
              <a:rPr lang="de-AT" sz="1600" i="1" dirty="0"/>
              <a:t>Spenden-Lauf</a:t>
            </a:r>
          </a:p>
          <a:p>
            <a:pPr lvl="1"/>
            <a:r>
              <a:rPr lang="de-AT" sz="1600" i="1" dirty="0"/>
              <a:t>Benefizkonzert mit freiwilliger Spende</a:t>
            </a:r>
          </a:p>
        </p:txBody>
      </p:sp>
    </p:spTree>
    <p:extLst>
      <p:ext uri="{BB962C8B-B14F-4D97-AF65-F5344CB8AC3E}">
        <p14:creationId xmlns:p14="http://schemas.microsoft.com/office/powerpoint/2010/main" val="975020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C1010B-B42C-4E3B-A4B1-99EAF0D32D7A}"/>
              </a:ext>
            </a:extLst>
          </p:cNvPr>
          <p:cNvSpPr>
            <a:spLocks noGrp="1"/>
          </p:cNvSpPr>
          <p:nvPr>
            <p:ph type="title"/>
          </p:nvPr>
        </p:nvSpPr>
        <p:spPr>
          <a:xfrm>
            <a:off x="838200" y="365125"/>
            <a:ext cx="10515600" cy="1325563"/>
          </a:xfrm>
        </p:spPr>
        <p:txBody>
          <a:bodyPr>
            <a:normAutofit/>
          </a:bodyPr>
          <a:lstStyle/>
          <a:p>
            <a:r>
              <a:rPr lang="de-AT" sz="5400" dirty="0">
                <a:latin typeface="Arial Black" panose="020B0A04020102020204" pitchFamily="34" charset="0"/>
              </a:rPr>
              <a:t>Einreisebestimmungen</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Inhaltsplatzhalter 2">
            <a:extLst>
              <a:ext uri="{FF2B5EF4-FFF2-40B4-BE49-F238E27FC236}">
                <a16:creationId xmlns:a16="http://schemas.microsoft.com/office/drawing/2014/main" id="{BBF5147F-0D60-A211-0D9B-6A0397E469D5}"/>
              </a:ext>
            </a:extLst>
          </p:cNvPr>
          <p:cNvGraphicFramePr>
            <a:graphicFrameLocks noGrp="1"/>
          </p:cNvGraphicFramePr>
          <p:nvPr>
            <p:ph idx="1"/>
            <p:extLst>
              <p:ext uri="{D42A27DB-BD31-4B8C-83A1-F6EECF244321}">
                <p14:modId xmlns:p14="http://schemas.microsoft.com/office/powerpoint/2010/main" val="412658704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a:extLst>
              <a:ext uri="{FF2B5EF4-FFF2-40B4-BE49-F238E27FC236}">
                <a16:creationId xmlns:a16="http://schemas.microsoft.com/office/drawing/2014/main" id="{1959E78A-D0E3-0332-E1BD-F81EE324D168}"/>
              </a:ext>
            </a:extLst>
          </p:cNvPr>
          <p:cNvSpPr txBox="1"/>
          <p:nvPr/>
        </p:nvSpPr>
        <p:spPr>
          <a:xfrm>
            <a:off x="6629400" y="5744703"/>
            <a:ext cx="4661770" cy="584775"/>
          </a:xfrm>
          <a:prstGeom prst="rect">
            <a:avLst/>
          </a:prstGeom>
          <a:noFill/>
        </p:spPr>
        <p:txBody>
          <a:bodyPr wrap="square" lIns="91440" tIns="45720" rIns="91440" bIns="45720" rtlCol="0" anchor="t">
            <a:spAutoFit/>
          </a:bodyPr>
          <a:lstStyle/>
          <a:p>
            <a:pPr algn="ctr"/>
            <a:r>
              <a:rPr lang="de-DE" sz="1600" i="1" dirty="0"/>
              <a:t>Aber: Impfung gegen asiatische Gehirnhautentzündung empfohlen</a:t>
            </a:r>
            <a:endParaRPr lang="de-DE" sz="1600" i="1">
              <a:ea typeface="Calibri"/>
              <a:cs typeface="Calibri"/>
            </a:endParaRPr>
          </a:p>
        </p:txBody>
      </p:sp>
    </p:spTree>
    <p:extLst>
      <p:ext uri="{BB962C8B-B14F-4D97-AF65-F5344CB8AC3E}">
        <p14:creationId xmlns:p14="http://schemas.microsoft.com/office/powerpoint/2010/main" val="258628923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deffee-2b01-4eb1-b304-3960af51445c">
      <Terms xmlns="http://schemas.microsoft.com/office/infopath/2007/PartnerControls"/>
    </lcf76f155ced4ddcb4097134ff3c332f>
    <TaxCatchAll xmlns="c27436d7-2fb8-43c9-a75e-24e92e80768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E410606DAAC1448BAA9A46D0362057D" ma:contentTypeVersion="11" ma:contentTypeDescription="Ein neues Dokument erstellen." ma:contentTypeScope="" ma:versionID="57b4ba053f238e9c76fb6a0bb47117e3">
  <xsd:schema xmlns:xsd="http://www.w3.org/2001/XMLSchema" xmlns:xs="http://www.w3.org/2001/XMLSchema" xmlns:p="http://schemas.microsoft.com/office/2006/metadata/properties" xmlns:ns2="b5deffee-2b01-4eb1-b304-3960af51445c" xmlns:ns3="c27436d7-2fb8-43c9-a75e-24e92e80768b" targetNamespace="http://schemas.microsoft.com/office/2006/metadata/properties" ma:root="true" ma:fieldsID="083924924937808eeaed05f7ee026c0a" ns2:_="" ns3:_="">
    <xsd:import namespace="b5deffee-2b01-4eb1-b304-3960af51445c"/>
    <xsd:import namespace="c27436d7-2fb8-43c9-a75e-24e92e80768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deffee-2b01-4eb1-b304-3960af514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23db4e9a-c617-44f7-8890-ab166f92869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7436d7-2fb8-43c9-a75e-24e92e80768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3021170-4ae9-4a33-966e-f1d8a2c3879b}" ma:internalName="TaxCatchAll" ma:showField="CatchAllData" ma:web="c27436d7-2fb8-43c9-a75e-24e92e8076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B85C3-7DD9-4AD3-94B4-762FCE11C0A5}">
  <ds:schemaRefs>
    <ds:schemaRef ds:uri="http://schemas.microsoft.com/office/2006/metadata/properties"/>
    <ds:schemaRef ds:uri="http://schemas.microsoft.com/office/infopath/2007/PartnerControls"/>
    <ds:schemaRef ds:uri="b5deffee-2b01-4eb1-b304-3960af51445c"/>
    <ds:schemaRef ds:uri="c27436d7-2fb8-43c9-a75e-24e92e80768b"/>
  </ds:schemaRefs>
</ds:datastoreItem>
</file>

<file path=customXml/itemProps2.xml><?xml version="1.0" encoding="utf-8"?>
<ds:datastoreItem xmlns:ds="http://schemas.openxmlformats.org/officeDocument/2006/customXml" ds:itemID="{6F5A79BB-2833-4FDB-9E4C-B3D1BEDC2862}">
  <ds:schemaRefs>
    <ds:schemaRef ds:uri="http://schemas.microsoft.com/sharepoint/v3/contenttype/forms"/>
  </ds:schemaRefs>
</ds:datastoreItem>
</file>

<file path=customXml/itemProps3.xml><?xml version="1.0" encoding="utf-8"?>
<ds:datastoreItem xmlns:ds="http://schemas.openxmlformats.org/officeDocument/2006/customXml" ds:itemID="{1AB35522-AF60-4051-BBAC-C2BBD7A6CF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deffee-2b01-4eb1-b304-3960af51445c"/>
    <ds:schemaRef ds:uri="c27436d7-2fb8-43c9-a75e-24e92e8076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1052</Words>
  <Application>Microsoft Office PowerPoint</Application>
  <PresentationFormat>Widescreen</PresentationFormat>
  <Paragraphs>110</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vt:lpstr>
      <vt:lpstr>Weltjugendtag Seoul 2027</vt:lpstr>
      <vt:lpstr>Gebet zum Weltjugendtag 2027 in Seoul</vt:lpstr>
      <vt:lpstr>Österreichische Nationalkoordination</vt:lpstr>
      <vt:lpstr>Weltjugendtag 2027</vt:lpstr>
      <vt:lpstr>Tage der Begegnung</vt:lpstr>
      <vt:lpstr>Die katholische Kirche in Korea</vt:lpstr>
      <vt:lpstr>Motto und Logo</vt:lpstr>
      <vt:lpstr>Kosten und Fundraising</vt:lpstr>
      <vt:lpstr>Einreisebestimmungen</vt:lpstr>
      <vt:lpstr>Spirituelle Vorbereitung</vt:lpstr>
      <vt:lpstr>PowerPoint Presentation</vt:lpstr>
      <vt:lpstr>Next steps</vt:lpstr>
      <vt:lpstr>PowerPoint Presentation</vt:lpstr>
      <vt:lpstr>Unsere Homepage</vt:lpstr>
      <vt:lpstr>PowerPoint Presentation</vt:lpstr>
      <vt:lpstr>DANKE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Weltjugendtag Seoul 2027</dc:title>
  <dc:creator>Cobzaru Gabriella</dc:creator>
  <cp:lastModifiedBy>Cobzaru Gabriella</cp:lastModifiedBy>
  <cp:revision>89</cp:revision>
  <dcterms:created xsi:type="dcterms:W3CDTF">2026-02-03T10:54:57Z</dcterms:created>
  <dcterms:modified xsi:type="dcterms:W3CDTF">2026-02-10T11:25:17Z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0x0101007E410606DAAC1448BAA9A46D0362057D</vt:lpwstr>
  </property>
  <property fmtid="{D5CDD505-2E9C-101B-9397-08002B2CF9AE}" pid="3" name="MediaServiceImageTags">
    <vt:lpwstr/>
  </property>
</Properties>
</file>